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71" r:id="rId2"/>
    <p:sldId id="272" r:id="rId3"/>
    <p:sldId id="273" r:id="rId4"/>
    <p:sldId id="275" r:id="rId5"/>
    <p:sldId id="274" r:id="rId6"/>
    <p:sldId id="276" r:id="rId7"/>
    <p:sldId id="277" r:id="rId8"/>
    <p:sldId id="279"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VIC" panose="00000500000000000000" pitchFamily="50" charset="0"/>
      <p:regular r:id="rId16"/>
      <p:bold r:id="rId17"/>
      <p:italic r:id="rId18"/>
      <p:boldItalic r:id="rId19"/>
    </p:embeddedFont>
    <p:embeddedFont>
      <p:font typeface="VIC SemiBold" panose="00000700000000000000" pitchFamily="50"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B3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0712" autoAdjust="0"/>
  </p:normalViewPr>
  <p:slideViewPr>
    <p:cSldViewPr snapToGrid="0" showGuides="1">
      <p:cViewPr varScale="1">
        <p:scale>
          <a:sx n="106" d="100"/>
          <a:sy n="106" d="100"/>
        </p:scale>
        <p:origin x="420" y="108"/>
      </p:cViewPr>
      <p:guideLst>
        <p:guide orient="horz" pos="2160"/>
        <p:guide pos="3840"/>
      </p:guideLst>
    </p:cSldViewPr>
  </p:slideViewPr>
  <p:notesTextViewPr>
    <p:cViewPr>
      <p:scale>
        <a:sx n="3" d="2"/>
        <a:sy n="3" d="2"/>
      </p:scale>
      <p:origin x="0" y="0"/>
    </p:cViewPr>
  </p:notesTextViewPr>
  <p:notesViewPr>
    <p:cSldViewPr snapToGrid="0" showGuides="1">
      <p:cViewPr varScale="1">
        <p:scale>
          <a:sx n="77" d="100"/>
          <a:sy n="77" d="100"/>
        </p:scale>
        <p:origin x="398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28D45-BC75-4BCD-A8DA-8AAED3AF7A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0B8DD0D-10B3-4E4F-8EFA-3E22B02A82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47DAD-D074-4891-AD4B-18BF0DAB878B}" type="datetimeFigureOut">
              <a:rPr lang="en-AU" smtClean="0"/>
              <a:t>9/01/2023</a:t>
            </a:fld>
            <a:endParaRPr lang="en-AU"/>
          </a:p>
        </p:txBody>
      </p:sp>
      <p:sp>
        <p:nvSpPr>
          <p:cNvPr id="4" name="Footer Placeholder 3">
            <a:extLst>
              <a:ext uri="{FF2B5EF4-FFF2-40B4-BE49-F238E27FC236}">
                <a16:creationId xmlns:a16="http://schemas.microsoft.com/office/drawing/2014/main" id="{F9E3DD9D-26C7-49DE-AFE5-DCE54999CC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F96CE929-3401-4DB8-B19A-3B9C3924C6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96CE5-C1BD-4FF9-BBE0-5625594487A6}" type="slidenum">
              <a:rPr lang="en-AU" smtClean="0"/>
              <a:t>‹#›</a:t>
            </a:fld>
            <a:endParaRPr lang="en-AU"/>
          </a:p>
        </p:txBody>
      </p:sp>
    </p:spTree>
    <p:extLst>
      <p:ext uri="{BB962C8B-B14F-4D97-AF65-F5344CB8AC3E}">
        <p14:creationId xmlns:p14="http://schemas.microsoft.com/office/powerpoint/2010/main" val="83740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B5C17-5F5D-434F-9BA4-F010C10C41DC}" type="datetimeFigureOut">
              <a:rPr lang="en-AU" smtClean="0"/>
              <a:t>9/01/2023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1C8D7-BCDF-4039-8FF4-5D45EBF138A7}" type="slidenum">
              <a:rPr lang="en-AU" smtClean="0"/>
              <a:t>‹#›</a:t>
            </a:fld>
            <a:endParaRPr lang="en-AU"/>
          </a:p>
        </p:txBody>
      </p:sp>
    </p:spTree>
    <p:extLst>
      <p:ext uri="{BB962C8B-B14F-4D97-AF65-F5344CB8AC3E}">
        <p14:creationId xmlns:p14="http://schemas.microsoft.com/office/powerpoint/2010/main" val="377144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361950" indent="-171450" algn="l" defTabSz="914400" rtl="0" eaLnBrk="1" latinLnBrk="0" hangingPunct="1">
      <a:buFont typeface="VIC" panose="00000500000000000000" pitchFamily="50" charset="0"/>
      <a:buChar char="–"/>
      <a:defRPr sz="1000" kern="1200">
        <a:solidFill>
          <a:schemeClr val="tx1"/>
        </a:solidFill>
        <a:latin typeface="+mn-lt"/>
        <a:ea typeface="+mn-ea"/>
        <a:cs typeface="+mn-cs"/>
      </a:defRPr>
    </a:lvl3pPr>
    <a:lvl4pPr marL="628650" indent="-171450" algn="l" defTabSz="914400" rtl="0" eaLnBrk="1" latinLnBrk="0" hangingPunct="1">
      <a:buFont typeface="Arial" panose="020B0604020202020204" pitchFamily="34" charset="0"/>
      <a:buChar char="•"/>
      <a:tabLst/>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 acknowledge the Traditional Owners of the land on which we are meeting. I pay my respects to their Elders, past and present, and the Aboriginal Elders of other communities who may be here today.</a:t>
            </a:r>
          </a:p>
        </p:txBody>
      </p:sp>
      <p:sp>
        <p:nvSpPr>
          <p:cNvPr id="4" name="Slide Number Placeholder 3"/>
          <p:cNvSpPr>
            <a:spLocks noGrp="1"/>
          </p:cNvSpPr>
          <p:nvPr>
            <p:ph type="sldNum" sz="quarter" idx="5"/>
          </p:nvPr>
        </p:nvSpPr>
        <p:spPr/>
        <p:txBody>
          <a:bodyPr/>
          <a:lstStyle/>
          <a:p>
            <a:fld id="{2661C8D7-BCDF-4039-8FF4-5D45EBF138A7}" type="slidenum">
              <a:rPr lang="en-AU" smtClean="0"/>
              <a:t>1</a:t>
            </a:fld>
            <a:endParaRPr lang="en-AU"/>
          </a:p>
        </p:txBody>
      </p:sp>
    </p:spTree>
    <p:extLst>
      <p:ext uri="{BB962C8B-B14F-4D97-AF65-F5344CB8AC3E}">
        <p14:creationId xmlns:p14="http://schemas.microsoft.com/office/powerpoint/2010/main" val="93852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8</a:t>
            </a:fld>
            <a:endParaRPr lang="en-AU"/>
          </a:p>
        </p:txBody>
      </p:sp>
    </p:spTree>
    <p:extLst>
      <p:ext uri="{BB962C8B-B14F-4D97-AF65-F5344CB8AC3E}">
        <p14:creationId xmlns:p14="http://schemas.microsoft.com/office/powerpoint/2010/main" val="2929142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dirty="0"/>
              <a:t>Title of </a:t>
            </a:r>
            <a:r>
              <a:rPr lang="en-AU"/>
              <a:t>presentation (use two </a:t>
            </a:r>
            <a:r>
              <a:rPr lang="en-AU" dirty="0"/>
              <a:t>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t>Subtitle (three </a:t>
            </a:r>
            <a:r>
              <a:rPr lang="en-AU"/>
              <a:t>lines max)</a:t>
            </a:r>
            <a:endParaRPr lang="en-AU" dirty="0"/>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F16A128-7BA5-44BB-A610-D2E53ABD74C0}"/>
              </a:ext>
            </a:extLst>
          </p:cNvPr>
          <p:cNvSpPr>
            <a:spLocks noGrp="1"/>
          </p:cNvSpPr>
          <p:nvPr>
            <p:ph type="body" sz="quarter" idx="13"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endParaRPr lang="en-AU" dirty="0"/>
          </a:p>
        </p:txBody>
      </p: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a:t>
            </a:r>
            <a:r>
              <a:rPr lang="en-AU" dirty="0"/>
              <a:t>name | Title</a:t>
            </a:r>
          </a:p>
        </p:txBody>
      </p:sp>
    </p:spTree>
    <p:extLst>
      <p:ext uri="{BB962C8B-B14F-4D97-AF65-F5344CB8AC3E}">
        <p14:creationId xmlns:p14="http://schemas.microsoft.com/office/powerpoint/2010/main" val="175492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3" name="Picture Placeholder 40">
            <a:extLst>
              <a:ext uri="{FF2B5EF4-FFF2-40B4-BE49-F238E27FC236}">
                <a16:creationId xmlns:a16="http://schemas.microsoft.com/office/drawing/2014/main" id="{7D3B0838-6E18-4146-840D-E4B09EA4D19F}"/>
              </a:ext>
            </a:extLst>
          </p:cNvPr>
          <p:cNvSpPr>
            <a:spLocks noGrp="1"/>
          </p:cNvSpPr>
          <p:nvPr>
            <p:ph type="pic" sz="quarter" idx="13" hasCustomPrompt="1"/>
          </p:nvPr>
        </p:nvSpPr>
        <p:spPr>
          <a:xfrm>
            <a:off x="8111318" y="866"/>
            <a:ext cx="4077026" cy="6528192"/>
          </a:xfrm>
          <a:custGeom>
            <a:avLst/>
            <a:gdLst>
              <a:gd name="connsiteX0" fmla="*/ 1152965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6" fmla="*/ 587054 w 4608426"/>
              <a:gd name="connsiteY6"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587054 w 4608426"/>
              <a:gd name="connsiteY5"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808768 w 4608426"/>
              <a:gd name="connsiteY3" fmla="*/ 6858000 h 6858000"/>
              <a:gd name="connsiteX4" fmla="*/ 0 w 4608426"/>
              <a:gd name="connsiteY4" fmla="*/ 2512304 h 6858000"/>
              <a:gd name="connsiteX5" fmla="*/ 587054 w 4608426"/>
              <a:gd name="connsiteY5" fmla="*/ 0 h 6858000"/>
              <a:gd name="connsiteX0" fmla="*/ 40006 w 4061378"/>
              <a:gd name="connsiteY0" fmla="*/ 0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40006 w 4061378"/>
              <a:gd name="connsiteY5" fmla="*/ 0 h 6858000"/>
              <a:gd name="connsiteX0" fmla="*/ 2279 w 4061378"/>
              <a:gd name="connsiteY0" fmla="*/ 9432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2279 w 4061378"/>
              <a:gd name="connsiteY5" fmla="*/ 9432 h 6858000"/>
              <a:gd name="connsiteX0" fmla="*/ 2279 w 4061378"/>
              <a:gd name="connsiteY0" fmla="*/ 9432 h 6858000"/>
              <a:gd name="connsiteX1" fmla="*/ 4061378 w 4061378"/>
              <a:gd name="connsiteY1" fmla="*/ 0 h 6858000"/>
              <a:gd name="connsiteX2" fmla="*/ 4061378 w 4061378"/>
              <a:gd name="connsiteY2" fmla="*/ 6858000 h 6858000"/>
              <a:gd name="connsiteX3" fmla="*/ 2106856 w 4061378"/>
              <a:gd name="connsiteY3" fmla="*/ 6536360 h 6858000"/>
              <a:gd name="connsiteX4" fmla="*/ 0 w 4061378"/>
              <a:gd name="connsiteY4" fmla="*/ 2116165 h 6858000"/>
              <a:gd name="connsiteX5" fmla="*/ 2279 w 4061378"/>
              <a:gd name="connsiteY5" fmla="*/ 9432 h 6858000"/>
              <a:gd name="connsiteX0" fmla="*/ 2279 w 4061378"/>
              <a:gd name="connsiteY0" fmla="*/ 9432 h 6536360"/>
              <a:gd name="connsiteX1" fmla="*/ 4061378 w 4061378"/>
              <a:gd name="connsiteY1" fmla="*/ 0 h 6536360"/>
              <a:gd name="connsiteX2" fmla="*/ 3077395 w 4061378"/>
              <a:gd name="connsiteY2" fmla="*/ 6529211 h 6536360"/>
              <a:gd name="connsiteX3" fmla="*/ 2106856 w 4061378"/>
              <a:gd name="connsiteY3" fmla="*/ 6536360 h 6536360"/>
              <a:gd name="connsiteX4" fmla="*/ 0 w 4061378"/>
              <a:gd name="connsiteY4" fmla="*/ 2116165 h 6536360"/>
              <a:gd name="connsiteX5" fmla="*/ 2279 w 4061378"/>
              <a:gd name="connsiteY5" fmla="*/ 9432 h 6536360"/>
              <a:gd name="connsiteX0" fmla="*/ 2279 w 4061378"/>
              <a:gd name="connsiteY0" fmla="*/ 9432 h 6533978"/>
              <a:gd name="connsiteX1" fmla="*/ 4061378 w 4061378"/>
              <a:gd name="connsiteY1" fmla="*/ 0 h 6533978"/>
              <a:gd name="connsiteX2" fmla="*/ 3077395 w 4061378"/>
              <a:gd name="connsiteY2" fmla="*/ 6529211 h 6533978"/>
              <a:gd name="connsiteX3" fmla="*/ 2106856 w 4061378"/>
              <a:gd name="connsiteY3" fmla="*/ 6533978 h 6533978"/>
              <a:gd name="connsiteX4" fmla="*/ 0 w 4061378"/>
              <a:gd name="connsiteY4" fmla="*/ 2116165 h 6533978"/>
              <a:gd name="connsiteX5" fmla="*/ 2279 w 4061378"/>
              <a:gd name="connsiteY5" fmla="*/ 9432 h 6533978"/>
              <a:gd name="connsiteX0" fmla="*/ 2279 w 4061378"/>
              <a:gd name="connsiteY0" fmla="*/ 9432 h 6533978"/>
              <a:gd name="connsiteX1" fmla="*/ 4061378 w 4061378"/>
              <a:gd name="connsiteY1" fmla="*/ 0 h 6533978"/>
              <a:gd name="connsiteX2" fmla="*/ 3079778 w 4061378"/>
              <a:gd name="connsiteY2" fmla="*/ 6531594 h 6533978"/>
              <a:gd name="connsiteX3" fmla="*/ 2106856 w 4061378"/>
              <a:gd name="connsiteY3" fmla="*/ 6533978 h 6533978"/>
              <a:gd name="connsiteX4" fmla="*/ 0 w 4061378"/>
              <a:gd name="connsiteY4" fmla="*/ 2116165 h 6533978"/>
              <a:gd name="connsiteX5" fmla="*/ 2279 w 4061378"/>
              <a:gd name="connsiteY5" fmla="*/ 9432 h 6533978"/>
              <a:gd name="connsiteX0" fmla="*/ 2279 w 4061378"/>
              <a:gd name="connsiteY0" fmla="*/ 9432 h 6533978"/>
              <a:gd name="connsiteX1" fmla="*/ 4061378 w 4061378"/>
              <a:gd name="connsiteY1" fmla="*/ 0 h 6533978"/>
              <a:gd name="connsiteX2" fmla="*/ 3461032 w 4061378"/>
              <a:gd name="connsiteY2" fmla="*/ 3980240 h 6533978"/>
              <a:gd name="connsiteX3" fmla="*/ 3079778 w 4061378"/>
              <a:gd name="connsiteY3" fmla="*/ 6531594 h 6533978"/>
              <a:gd name="connsiteX4" fmla="*/ 2106856 w 4061378"/>
              <a:gd name="connsiteY4" fmla="*/ 6533978 h 6533978"/>
              <a:gd name="connsiteX5" fmla="*/ 0 w 4061378"/>
              <a:gd name="connsiteY5" fmla="*/ 2116165 h 6533978"/>
              <a:gd name="connsiteX6" fmla="*/ 2279 w 4061378"/>
              <a:gd name="connsiteY6" fmla="*/ 9432 h 6533978"/>
              <a:gd name="connsiteX0" fmla="*/ 2279 w 4075725"/>
              <a:gd name="connsiteY0" fmla="*/ 9432 h 6533978"/>
              <a:gd name="connsiteX1" fmla="*/ 4061378 w 4075725"/>
              <a:gd name="connsiteY1" fmla="*/ 0 h 6533978"/>
              <a:gd name="connsiteX2" fmla="*/ 4075725 w 4075725"/>
              <a:gd name="connsiteY2" fmla="*/ 4418625 h 6533978"/>
              <a:gd name="connsiteX3" fmla="*/ 3079778 w 4075725"/>
              <a:gd name="connsiteY3" fmla="*/ 6531594 h 6533978"/>
              <a:gd name="connsiteX4" fmla="*/ 2106856 w 4075725"/>
              <a:gd name="connsiteY4" fmla="*/ 6533978 h 6533978"/>
              <a:gd name="connsiteX5" fmla="*/ 0 w 4075725"/>
              <a:gd name="connsiteY5" fmla="*/ 2116165 h 6533978"/>
              <a:gd name="connsiteX6" fmla="*/ 2279 w 4075725"/>
              <a:gd name="connsiteY6" fmla="*/ 9432 h 6533978"/>
              <a:gd name="connsiteX0" fmla="*/ 2279 w 4079213"/>
              <a:gd name="connsiteY0" fmla="*/ 7050 h 6531596"/>
              <a:gd name="connsiteX1" fmla="*/ 4078056 w 4079213"/>
              <a:gd name="connsiteY1" fmla="*/ 0 h 6531596"/>
              <a:gd name="connsiteX2" fmla="*/ 4075725 w 4079213"/>
              <a:gd name="connsiteY2" fmla="*/ 4416243 h 6531596"/>
              <a:gd name="connsiteX3" fmla="*/ 3079778 w 4079213"/>
              <a:gd name="connsiteY3" fmla="*/ 6529212 h 6531596"/>
              <a:gd name="connsiteX4" fmla="*/ 2106856 w 4079213"/>
              <a:gd name="connsiteY4" fmla="*/ 6531596 h 6531596"/>
              <a:gd name="connsiteX5" fmla="*/ 0 w 4079213"/>
              <a:gd name="connsiteY5" fmla="*/ 2113783 h 6531596"/>
              <a:gd name="connsiteX6" fmla="*/ 2279 w 4079213"/>
              <a:gd name="connsiteY6" fmla="*/ 7050 h 6531596"/>
              <a:gd name="connsiteX0" fmla="*/ 2279 w 4079213"/>
              <a:gd name="connsiteY0" fmla="*/ 0 h 6531694"/>
              <a:gd name="connsiteX1" fmla="*/ 4078056 w 4079213"/>
              <a:gd name="connsiteY1" fmla="*/ 98 h 6531694"/>
              <a:gd name="connsiteX2" fmla="*/ 4075725 w 4079213"/>
              <a:gd name="connsiteY2" fmla="*/ 4416341 h 6531694"/>
              <a:gd name="connsiteX3" fmla="*/ 3079778 w 4079213"/>
              <a:gd name="connsiteY3" fmla="*/ 6529310 h 6531694"/>
              <a:gd name="connsiteX4" fmla="*/ 2106856 w 4079213"/>
              <a:gd name="connsiteY4" fmla="*/ 6531694 h 6531694"/>
              <a:gd name="connsiteX5" fmla="*/ 0 w 4079213"/>
              <a:gd name="connsiteY5" fmla="*/ 2113881 h 6531694"/>
              <a:gd name="connsiteX6" fmla="*/ 2279 w 4079213"/>
              <a:gd name="connsiteY6" fmla="*/ 0 h 65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9213" h="6531694">
                <a:moveTo>
                  <a:pt x="2279" y="0"/>
                </a:moveTo>
                <a:lnTo>
                  <a:pt x="4078056" y="98"/>
                </a:lnTo>
                <a:cubicBezTo>
                  <a:pt x="4082838" y="1472973"/>
                  <a:pt x="4070943" y="2943466"/>
                  <a:pt x="4075725" y="4416341"/>
                </a:cubicBezTo>
                <a:lnTo>
                  <a:pt x="3079778" y="6529310"/>
                </a:lnTo>
                <a:lnTo>
                  <a:pt x="2106856" y="6531694"/>
                </a:lnTo>
                <a:lnTo>
                  <a:pt x="0" y="2113881"/>
                </a:lnTo>
                <a:cubicBezTo>
                  <a:pt x="760" y="1411637"/>
                  <a:pt x="1519" y="702244"/>
                  <a:pt x="2279" y="0"/>
                </a:cubicBezTo>
                <a:close/>
              </a:path>
            </a:pathLst>
          </a:custGeom>
          <a:solidFill>
            <a:schemeClr val="bg1">
              <a:lumMod val="85000"/>
              <a:alpha val="50196"/>
            </a:schemeClr>
          </a:solidFill>
        </p:spPr>
        <p:txBody>
          <a:bodyPr wrap="square" anchor="ctr" anchorCtr="0">
            <a:noAutofit/>
          </a:bodyPr>
          <a:lstStyle>
            <a:lvl1pPr marL="0" indent="0" algn="r">
              <a:buNone/>
              <a:defRPr/>
            </a:lvl1pPr>
          </a:lstStyle>
          <a:p>
            <a:r>
              <a:rPr lang="en-AU" dirty="0"/>
              <a:t>Add a picture</a:t>
            </a:r>
          </a:p>
        </p:txBody>
      </p:sp>
      <p:sp>
        <p:nvSpPr>
          <p:cNvPr id="21" name="Freeform: Shape 20">
            <a:extLst>
              <a:ext uri="{FF2B5EF4-FFF2-40B4-BE49-F238E27FC236}">
                <a16:creationId xmlns:a16="http://schemas.microsoft.com/office/drawing/2014/main" id="{8E0F9270-E708-4A54-AF78-41C6D9F4E253}"/>
              </a:ext>
            </a:extLst>
          </p:cNvPr>
          <p:cNvSpPr/>
          <p:nvPr/>
        </p:nvSpPr>
        <p:spPr>
          <a:xfrm>
            <a:off x="-2817" y="4409749"/>
            <a:ext cx="12194056" cy="2463429"/>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24" name="Straight Connector 23">
            <a:extLst>
              <a:ext uri="{FF2B5EF4-FFF2-40B4-BE49-F238E27FC236}">
                <a16:creationId xmlns:a16="http://schemas.microsoft.com/office/drawing/2014/main" id="{92793EC5-898C-41D3-8049-ADEF3D5FBD59}"/>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AE57E77-D123-439C-B30A-50F536EB987C}"/>
              </a:ext>
            </a:extLst>
          </p:cNvPr>
          <p:cNvSpPr>
            <a:spLocks noGrp="1"/>
          </p:cNvSpPr>
          <p:nvPr>
            <p:ph type="title" hasCustomPrompt="1"/>
          </p:nvPr>
        </p:nvSpPr>
        <p:spPr>
          <a:xfrm>
            <a:off x="704850" y="657225"/>
            <a:ext cx="7391400" cy="1034638"/>
          </a:xfrm>
          <a:prstGeom prst="rect">
            <a:avLst/>
          </a:prstGeom>
        </p:spPr>
        <p:txBody>
          <a:bodyPr lIns="36000" rIns="36000" anchor="b" anchorCtr="0">
            <a:noAutofit/>
          </a:bodyPr>
          <a:lstStyle>
            <a:lvl1pPr>
              <a:defRPr sz="3400"/>
            </a:lvl1pPr>
          </a:lstStyle>
          <a:p>
            <a:r>
              <a:rPr lang="en-US"/>
              <a:t>Slide title</a:t>
            </a:r>
            <a:endParaRPr lang="en-AU" dirty="0"/>
          </a:p>
        </p:txBody>
      </p:sp>
      <p:sp>
        <p:nvSpPr>
          <p:cNvPr id="13" name="Content Placeholder 2">
            <a:extLst>
              <a:ext uri="{FF2B5EF4-FFF2-40B4-BE49-F238E27FC236}">
                <a16:creationId xmlns:a16="http://schemas.microsoft.com/office/drawing/2014/main" id="{61CD36B5-F5ED-49CC-B3D4-049B720F717D}"/>
              </a:ext>
            </a:extLst>
          </p:cNvPr>
          <p:cNvSpPr>
            <a:spLocks noGrp="1"/>
          </p:cNvSpPr>
          <p:nvPr>
            <p:ph idx="1" hasCustomPrompt="1"/>
          </p:nvPr>
        </p:nvSpPr>
        <p:spPr>
          <a:xfrm>
            <a:off x="704850" y="2168525"/>
            <a:ext cx="866775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endParaRPr lang="en-US" dirty="0"/>
          </a:p>
        </p:txBody>
      </p:sp>
    </p:spTree>
    <p:extLst>
      <p:ext uri="{BB962C8B-B14F-4D97-AF65-F5344CB8AC3E}">
        <p14:creationId xmlns:p14="http://schemas.microsoft.com/office/powerpoint/2010/main" val="233283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600"/>
            </a:lvl1pPr>
          </a:lstStyle>
          <a:p>
            <a:r>
              <a:rPr lang="en-AU"/>
              <a:t>Add title</a:t>
            </a:r>
            <a:endParaRPr lang="en-AU" dirty="0"/>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7" name="Straight Connector 6">
            <a:extLst>
              <a:ext uri="{FF2B5EF4-FFF2-40B4-BE49-F238E27FC236}">
                <a16:creationId xmlns:a16="http://schemas.microsoft.com/office/drawing/2014/main" id="{DFC55B3E-03F4-4468-8922-1E3B04574819}"/>
              </a:ext>
            </a:extLst>
          </p:cNvPr>
          <p:cNvCxnSpPr/>
          <p:nvPr userDrawn="1"/>
        </p:nvCxnSpPr>
        <p:spPr>
          <a:xfrm>
            <a:off x="733033" y="400014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dirty="0"/>
              <a:t>Insert infographic, chart or diagram</a:t>
            </a:r>
          </a:p>
        </p:txBody>
      </p:sp>
    </p:spTree>
    <p:extLst>
      <p:ext uri="{BB962C8B-B14F-4D97-AF65-F5344CB8AC3E}">
        <p14:creationId xmlns:p14="http://schemas.microsoft.com/office/powerpoint/2010/main" val="13422560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diagram (2)">
    <p:spTree>
      <p:nvGrpSpPr>
        <p:cNvPr id="1" name=""/>
        <p:cNvGrpSpPr/>
        <p:nvPr/>
      </p:nvGrpSpPr>
      <p:grpSpPr>
        <a:xfrm>
          <a:off x="0" y="0"/>
          <a:ext cx="0" cy="0"/>
          <a:chOff x="0" y="0"/>
          <a:chExt cx="0" cy="0"/>
        </a:xfrm>
      </p:grpSpPr>
      <p:grpSp>
        <p:nvGrpSpPr>
          <p:cNvPr id="8" name="Graphic 6">
            <a:extLst>
              <a:ext uri="{FF2B5EF4-FFF2-40B4-BE49-F238E27FC236}">
                <a16:creationId xmlns:a16="http://schemas.microsoft.com/office/drawing/2014/main" id="{B16149ED-5AB9-469B-8421-9EB5C250DC2D}"/>
              </a:ext>
            </a:extLst>
          </p:cNvPr>
          <p:cNvGrpSpPr>
            <a:grpSpLocks noChangeAspect="1"/>
          </p:cNvGrpSpPr>
          <p:nvPr userDrawn="1"/>
        </p:nvGrpSpPr>
        <p:grpSpPr>
          <a:xfrm>
            <a:off x="-18755" y="1585"/>
            <a:ext cx="12214021" cy="6868800"/>
            <a:chOff x="1514475" y="852487"/>
            <a:chExt cx="9163050" cy="5153025"/>
          </a:xfrm>
        </p:grpSpPr>
        <p:sp>
          <p:nvSpPr>
            <p:cNvPr id="11" name="Freeform: Shape 10">
              <a:extLst>
                <a:ext uri="{FF2B5EF4-FFF2-40B4-BE49-F238E27FC236}">
                  <a16:creationId xmlns:a16="http://schemas.microsoft.com/office/drawing/2014/main" id="{FE61994A-C9A0-45C7-9B7F-53C60E8B0D9B}"/>
                </a:ext>
              </a:extLst>
            </p:cNvPr>
            <p:cNvSpPr/>
            <p:nvPr/>
          </p:nvSpPr>
          <p:spPr>
            <a:xfrm>
              <a:off x="1514475" y="4151756"/>
              <a:ext cx="9162478" cy="1850993"/>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D44966D5-7925-4A8A-A569-D1B19EE979CD}"/>
                </a:ext>
              </a:extLst>
            </p:cNvPr>
            <p:cNvSpPr/>
            <p:nvPr/>
          </p:nvSpPr>
          <p:spPr>
            <a:xfrm>
              <a:off x="9268777" y="852487"/>
              <a:ext cx="1408176" cy="2979039"/>
            </a:xfrm>
            <a:custGeom>
              <a:avLst/>
              <a:gdLst>
                <a:gd name="connsiteX0" fmla="*/ 1408176 w 1408176"/>
                <a:gd name="connsiteY0" fmla="*/ 2979039 h 2979039"/>
                <a:gd name="connsiteX1" fmla="*/ 0 w 1408176"/>
                <a:gd name="connsiteY1" fmla="*/ 0 h 2979039"/>
                <a:gd name="connsiteX2" fmla="*/ 1408176 w 1408176"/>
                <a:gd name="connsiteY2" fmla="*/ 0 h 2979039"/>
                <a:gd name="connsiteX3" fmla="*/ 1408176 w 1408176"/>
                <a:gd name="connsiteY3" fmla="*/ 2979039 h 2979039"/>
              </a:gdLst>
              <a:ahLst/>
              <a:cxnLst>
                <a:cxn ang="0">
                  <a:pos x="connsiteX0" y="connsiteY0"/>
                </a:cxn>
                <a:cxn ang="0">
                  <a:pos x="connsiteX1" y="connsiteY1"/>
                </a:cxn>
                <a:cxn ang="0">
                  <a:pos x="connsiteX2" y="connsiteY2"/>
                </a:cxn>
                <a:cxn ang="0">
                  <a:pos x="connsiteX3" y="connsiteY3"/>
                </a:cxn>
              </a:cxnLst>
              <a:rect l="l" t="t" r="r" b="b"/>
              <a:pathLst>
                <a:path w="1408176" h="2979039">
                  <a:moveTo>
                    <a:pt x="1408176" y="2979039"/>
                  </a:moveTo>
                  <a:lnTo>
                    <a:pt x="0" y="0"/>
                  </a:lnTo>
                  <a:lnTo>
                    <a:pt x="1408176" y="0"/>
                  </a:lnTo>
                  <a:lnTo>
                    <a:pt x="1408176" y="2979039"/>
                  </a:lnTo>
                </a:path>
              </a:pathLst>
            </a:custGeom>
            <a:solidFill>
              <a:schemeClr val="accent1"/>
            </a:solidFill>
            <a:ln w="9525" cap="flat">
              <a:noFill/>
              <a:prstDash val="solid"/>
              <a:miter/>
            </a:ln>
          </p:spPr>
          <p:txBody>
            <a:bodyPr rtlCol="0" anchor="ctr"/>
            <a:lstStyle/>
            <a:p>
              <a:endParaRPr lang="en-AU"/>
            </a:p>
          </p:txBody>
        </p:sp>
      </p:gr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2" y="1122363"/>
            <a:ext cx="2808289" cy="2135187"/>
          </a:xfrm>
          <a:prstGeom prst="rect">
            <a:avLst/>
          </a:prstGeom>
        </p:spPr>
        <p:txBody>
          <a:bodyPr anchor="t" anchorCtr="0">
            <a:noAutofit/>
          </a:bodyPr>
          <a:lstStyle>
            <a:lvl1pPr>
              <a:defRPr sz="3000"/>
            </a:lvl1pPr>
          </a:lstStyle>
          <a:p>
            <a:r>
              <a:rPr lang="en-US"/>
              <a:t>Add title</a:t>
            </a:r>
            <a:endParaRPr lang="en-AU" dirty="0"/>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7" name="Straight Connector 6">
            <a:extLst>
              <a:ext uri="{FF2B5EF4-FFF2-40B4-BE49-F238E27FC236}">
                <a16:creationId xmlns:a16="http://schemas.microsoft.com/office/drawing/2014/main" id="{DFC55B3E-03F4-4468-8922-1E3B04574819}"/>
              </a:ext>
            </a:extLst>
          </p:cNvPr>
          <p:cNvCxnSpPr/>
          <p:nvPr userDrawn="1"/>
        </p:nvCxnSpPr>
        <p:spPr>
          <a:xfrm>
            <a:off x="733033" y="3387396"/>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lvl1pPr>
              <a:defRPr/>
            </a:lvl1pPr>
          </a:lstStyle>
          <a:p>
            <a:pPr lvl="0"/>
            <a:r>
              <a:rPr lang="en-AU" dirty="0"/>
              <a:t>Insert infographic, chart or diagram</a:t>
            </a:r>
          </a:p>
        </p:txBody>
      </p:sp>
    </p:spTree>
    <p:extLst>
      <p:ext uri="{BB962C8B-B14F-4D97-AF65-F5344CB8AC3E}">
        <p14:creationId xmlns:p14="http://schemas.microsoft.com/office/powerpoint/2010/main" val="424397441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pullout">
    <p:spTree>
      <p:nvGrpSpPr>
        <p:cNvPr id="1" name=""/>
        <p:cNvGrpSpPr/>
        <p:nvPr/>
      </p:nvGrpSpPr>
      <p:grpSpPr>
        <a:xfrm>
          <a:off x="0" y="0"/>
          <a:ext cx="0" cy="0"/>
          <a:chOff x="0" y="0"/>
          <a:chExt cx="0" cy="0"/>
        </a:xfrm>
      </p:grpSpPr>
      <p:grpSp>
        <p:nvGrpSpPr>
          <p:cNvPr id="14" name="Graphic 2">
            <a:extLst>
              <a:ext uri="{FF2B5EF4-FFF2-40B4-BE49-F238E27FC236}">
                <a16:creationId xmlns:a16="http://schemas.microsoft.com/office/drawing/2014/main" id="{0467A58A-A5AE-4C7E-8E40-9E72F2C43EBA}"/>
              </a:ext>
            </a:extLst>
          </p:cNvPr>
          <p:cNvGrpSpPr/>
          <p:nvPr userDrawn="1"/>
        </p:nvGrpSpPr>
        <p:grpSpPr>
          <a:xfrm>
            <a:off x="-2819" y="0"/>
            <a:ext cx="12200953" cy="6878132"/>
            <a:chOff x="1519237" y="852487"/>
            <a:chExt cx="9148952" cy="5157605"/>
          </a:xfrm>
        </p:grpSpPr>
        <p:sp>
          <p:nvSpPr>
            <p:cNvPr id="15" name="Freeform: Shape 14">
              <a:extLst>
                <a:ext uri="{FF2B5EF4-FFF2-40B4-BE49-F238E27FC236}">
                  <a16:creationId xmlns:a16="http://schemas.microsoft.com/office/drawing/2014/main" id="{64266E94-CE27-4D2B-B49E-52E2033446C7}"/>
                </a:ext>
              </a:extLst>
            </p:cNvPr>
            <p:cNvSpPr/>
            <p:nvPr/>
          </p:nvSpPr>
          <p:spPr>
            <a:xfrm>
              <a:off x="1519237" y="852487"/>
              <a:ext cx="2723358" cy="5157605"/>
            </a:xfrm>
            <a:custGeom>
              <a:avLst/>
              <a:gdLst>
                <a:gd name="connsiteX0" fmla="*/ 1215485 w 2712339"/>
                <a:gd name="connsiteY0" fmla="*/ 0 h 5136737"/>
                <a:gd name="connsiteX1" fmla="*/ 0 w 2712339"/>
                <a:gd name="connsiteY1" fmla="*/ 0 h 5136737"/>
                <a:gd name="connsiteX2" fmla="*/ 0 w 2712339"/>
                <a:gd name="connsiteY2" fmla="*/ 5136737 h 5136737"/>
                <a:gd name="connsiteX3" fmla="*/ 1780223 w 2712339"/>
                <a:gd name="connsiteY3" fmla="*/ 5136737 h 5136737"/>
                <a:gd name="connsiteX4" fmla="*/ 2712339 w 2712339"/>
                <a:gd name="connsiteY4" fmla="*/ 3166682 h 513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339" h="5136737">
                  <a:moveTo>
                    <a:pt x="1215485" y="0"/>
                  </a:moveTo>
                  <a:lnTo>
                    <a:pt x="0" y="0"/>
                  </a:lnTo>
                  <a:lnTo>
                    <a:pt x="0" y="5136737"/>
                  </a:lnTo>
                  <a:lnTo>
                    <a:pt x="1780223" y="5136737"/>
                  </a:lnTo>
                  <a:lnTo>
                    <a:pt x="2712339" y="3166682"/>
                  </a:lnTo>
                  <a:close/>
                </a:path>
              </a:pathLst>
            </a:custGeom>
            <a:solidFill>
              <a:schemeClr val="accent1"/>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C4F4D52E-6E80-4B42-AF52-84D79D8600EA}"/>
                </a:ext>
              </a:extLst>
            </p:cNvPr>
            <p:cNvSpPr/>
            <p:nvPr/>
          </p:nvSpPr>
          <p:spPr>
            <a:xfrm>
              <a:off x="3293077" y="4019168"/>
              <a:ext cx="1876139" cy="1983581"/>
            </a:xfrm>
            <a:custGeom>
              <a:avLst/>
              <a:gdLst>
                <a:gd name="connsiteX0" fmla="*/ 1869758 w 1876139"/>
                <a:gd name="connsiteY0" fmla="*/ 1970056 h 1983581"/>
                <a:gd name="connsiteX1" fmla="*/ 938498 w 1876139"/>
                <a:gd name="connsiteY1" fmla="*/ 0 h 1983581"/>
                <a:gd name="connsiteX2" fmla="*/ 6382 w 1876139"/>
                <a:gd name="connsiteY2" fmla="*/ 1970056 h 1983581"/>
                <a:gd name="connsiteX3" fmla="*/ 0 w 1876139"/>
                <a:gd name="connsiteY3" fmla="*/ 1983582 h 1983581"/>
                <a:gd name="connsiteX4" fmla="*/ 1876139 w 1876139"/>
                <a:gd name="connsiteY4" fmla="*/ 1983582 h 198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139" h="1983581">
                  <a:moveTo>
                    <a:pt x="1869758" y="1970056"/>
                  </a:moveTo>
                  <a:lnTo>
                    <a:pt x="938498" y="0"/>
                  </a:lnTo>
                  <a:lnTo>
                    <a:pt x="6382" y="1970056"/>
                  </a:lnTo>
                  <a:lnTo>
                    <a:pt x="0" y="1983582"/>
                  </a:lnTo>
                  <a:lnTo>
                    <a:pt x="1876139" y="1983582"/>
                  </a:lnTo>
                  <a:close/>
                </a:path>
              </a:pathLst>
            </a:custGeom>
            <a:solidFill>
              <a:schemeClr val="bg1">
                <a:lumMod val="85000"/>
                <a:alpha val="50196"/>
              </a:schemeClr>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44EAE554-6AA0-4992-8CE3-507A7C9F4AB9}"/>
                </a:ext>
              </a:extLst>
            </p:cNvPr>
            <p:cNvSpPr/>
            <p:nvPr/>
          </p:nvSpPr>
          <p:spPr>
            <a:xfrm>
              <a:off x="2734722" y="852487"/>
              <a:ext cx="7933467" cy="5150262"/>
            </a:xfrm>
            <a:custGeom>
              <a:avLst/>
              <a:gdLst>
                <a:gd name="connsiteX0" fmla="*/ 7933468 w 7933467"/>
                <a:gd name="connsiteY0" fmla="*/ 3513391 h 5150262"/>
                <a:gd name="connsiteX1" fmla="*/ 7794498 w 7933467"/>
                <a:gd name="connsiteY1" fmla="*/ 3219355 h 5150262"/>
                <a:gd name="connsiteX2" fmla="*/ 7792879 w 7933467"/>
                <a:gd name="connsiteY2" fmla="*/ 3210878 h 5150262"/>
                <a:gd name="connsiteX3" fmla="*/ 7456075 w 7933467"/>
                <a:gd name="connsiteY3" fmla="*/ 2498408 h 5150262"/>
                <a:gd name="connsiteX4" fmla="*/ 7453694 w 7933467"/>
                <a:gd name="connsiteY4" fmla="*/ 2498408 h 5150262"/>
                <a:gd name="connsiteX5" fmla="*/ 6272689 w 7933467"/>
                <a:gd name="connsiteY5" fmla="*/ 0 h 5150262"/>
                <a:gd name="connsiteX6" fmla="*/ 5744242 w 7933467"/>
                <a:gd name="connsiteY6" fmla="*/ 0 h 5150262"/>
                <a:gd name="connsiteX7" fmla="*/ 0 w 7933467"/>
                <a:gd name="connsiteY7" fmla="*/ 0 h 5150262"/>
                <a:gd name="connsiteX8" fmla="*/ 1496854 w 7933467"/>
                <a:gd name="connsiteY8" fmla="*/ 3166682 h 5150262"/>
                <a:gd name="connsiteX9" fmla="*/ 2428113 w 7933467"/>
                <a:gd name="connsiteY9" fmla="*/ 5136737 h 5150262"/>
                <a:gd name="connsiteX10" fmla="*/ 2434495 w 7933467"/>
                <a:gd name="connsiteY10" fmla="*/ 5150263 h 5150262"/>
                <a:gd name="connsiteX11" fmla="*/ 7933468 w 7933467"/>
                <a:gd name="connsiteY11" fmla="*/ 5150263 h 5150262"/>
                <a:gd name="connsiteX12" fmla="*/ 7933468 w 7933467"/>
                <a:gd name="connsiteY12" fmla="*/ 5150263 h 5150262"/>
                <a:gd name="connsiteX13" fmla="*/ 7933468 w 7933467"/>
                <a:gd name="connsiteY13" fmla="*/ 3947541 h 5150262"/>
                <a:gd name="connsiteX14" fmla="*/ 7933468 w 7933467"/>
                <a:gd name="connsiteY14" fmla="*/ 3947541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33467" h="5150262">
                  <a:moveTo>
                    <a:pt x="7933468" y="3513391"/>
                  </a:moveTo>
                  <a:lnTo>
                    <a:pt x="7794498" y="3219355"/>
                  </a:lnTo>
                  <a:lnTo>
                    <a:pt x="7792879" y="3210878"/>
                  </a:lnTo>
                  <a:lnTo>
                    <a:pt x="7456075" y="2498408"/>
                  </a:lnTo>
                  <a:lnTo>
                    <a:pt x="7453694" y="2498408"/>
                  </a:lnTo>
                  <a:lnTo>
                    <a:pt x="6272689" y="0"/>
                  </a:lnTo>
                  <a:lnTo>
                    <a:pt x="5744242" y="0"/>
                  </a:lnTo>
                  <a:lnTo>
                    <a:pt x="0" y="0"/>
                  </a:lnTo>
                  <a:lnTo>
                    <a:pt x="1496854" y="3166682"/>
                  </a:lnTo>
                  <a:lnTo>
                    <a:pt x="2428113" y="5136737"/>
                  </a:lnTo>
                  <a:lnTo>
                    <a:pt x="2434495" y="5150263"/>
                  </a:lnTo>
                  <a:lnTo>
                    <a:pt x="7933468" y="5150263"/>
                  </a:lnTo>
                  <a:lnTo>
                    <a:pt x="7933468" y="5150263"/>
                  </a:lnTo>
                  <a:lnTo>
                    <a:pt x="7933468" y="3947541"/>
                  </a:lnTo>
                  <a:lnTo>
                    <a:pt x="7933468" y="3947541"/>
                  </a:lnTo>
                  <a:close/>
                </a:path>
              </a:pathLst>
            </a:custGeom>
            <a:solidFill>
              <a:schemeClr val="tx1"/>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C8F07EE-BF96-4743-9DFA-884E58EEF7F8}"/>
                </a:ext>
              </a:extLst>
            </p:cNvPr>
            <p:cNvSpPr/>
            <p:nvPr/>
          </p:nvSpPr>
          <p:spPr>
            <a:xfrm>
              <a:off x="9009791" y="852487"/>
              <a:ext cx="1658398" cy="3508438"/>
            </a:xfrm>
            <a:custGeom>
              <a:avLst/>
              <a:gdLst>
                <a:gd name="connsiteX0" fmla="*/ 0 w 1658398"/>
                <a:gd name="connsiteY0" fmla="*/ 0 h 3508438"/>
                <a:gd name="connsiteX1" fmla="*/ 1181005 w 1658398"/>
                <a:gd name="connsiteY1" fmla="*/ 2498408 h 3508438"/>
                <a:gd name="connsiteX2" fmla="*/ 1517809 w 1658398"/>
                <a:gd name="connsiteY2" fmla="*/ 3210878 h 3508438"/>
                <a:gd name="connsiteX3" fmla="*/ 1658398 w 1658398"/>
                <a:gd name="connsiteY3" fmla="*/ 3508439 h 3508438"/>
                <a:gd name="connsiteX4" fmla="*/ 1658398 w 1658398"/>
                <a:gd name="connsiteY4" fmla="*/ 0 h 3508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98" h="3508438">
                  <a:moveTo>
                    <a:pt x="0" y="0"/>
                  </a:moveTo>
                  <a:lnTo>
                    <a:pt x="1181005" y="2498408"/>
                  </a:lnTo>
                  <a:lnTo>
                    <a:pt x="1517809" y="3210878"/>
                  </a:lnTo>
                  <a:lnTo>
                    <a:pt x="1658398" y="3508439"/>
                  </a:lnTo>
                  <a:lnTo>
                    <a:pt x="1658398" y="0"/>
                  </a:lnTo>
                  <a:close/>
                </a:path>
              </a:pathLst>
            </a:custGeom>
            <a:solidFill>
              <a:schemeClr val="bg1">
                <a:lumMod val="85000"/>
                <a:alpha val="50196"/>
              </a:schemeClr>
            </a:solidFill>
            <a:ln w="9525" cap="flat">
              <a:noFill/>
              <a:prstDash val="solid"/>
              <a:miter/>
            </a:ln>
          </p:spPr>
          <p:txBody>
            <a:bodyPr rtlCol="0" anchor="ctr"/>
            <a:lstStyle/>
            <a:p>
              <a:endParaRPr lang="en-AU"/>
            </a:p>
          </p:txBody>
        </p:sp>
      </p:gr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2" name="Title 1">
            <a:extLst>
              <a:ext uri="{FF2B5EF4-FFF2-40B4-BE49-F238E27FC236}">
                <a16:creationId xmlns:a16="http://schemas.microsoft.com/office/drawing/2014/main" id="{3C945811-51FB-4C17-83BD-089998BA0FBF}"/>
              </a:ext>
            </a:extLst>
          </p:cNvPr>
          <p:cNvSpPr>
            <a:spLocks noGrp="1"/>
          </p:cNvSpPr>
          <p:nvPr userDrawn="1">
            <p:ph type="title" hasCustomPrompt="1"/>
          </p:nvPr>
        </p:nvSpPr>
        <p:spPr>
          <a:xfrm>
            <a:off x="5346972" y="846593"/>
            <a:ext cx="4639538" cy="3546345"/>
          </a:xfrm>
          <a:prstGeom prst="rect">
            <a:avLst/>
          </a:prstGeom>
        </p:spPr>
        <p:txBody>
          <a:bodyPr anchor="b">
            <a:noAutofit/>
          </a:bodyPr>
          <a:lstStyle>
            <a:lvl1pPr algn="r">
              <a:defRPr sz="3800" i="1">
                <a:solidFill>
                  <a:schemeClr val="bg1"/>
                </a:solidFill>
                <a:latin typeface="+mn-lt"/>
              </a:defRPr>
            </a:lvl1pPr>
          </a:lstStyle>
          <a:p>
            <a:r>
              <a:rPr lang="en-US" dirty="0"/>
              <a:t>Insert quote text here</a:t>
            </a:r>
            <a:endParaRPr lang="en-AU" dirty="0"/>
          </a:p>
        </p:txBody>
      </p:sp>
      <p:cxnSp>
        <p:nvCxnSpPr>
          <p:cNvPr id="16" name="Straight Connector 15">
            <a:extLst>
              <a:ext uri="{FF2B5EF4-FFF2-40B4-BE49-F238E27FC236}">
                <a16:creationId xmlns:a16="http://schemas.microsoft.com/office/drawing/2014/main" id="{BF225198-0F8C-44ED-96A9-0FD52FFE32E6}"/>
              </a:ext>
            </a:extLst>
          </p:cNvPr>
          <p:cNvCxnSpPr/>
          <p:nvPr userDrawn="1"/>
        </p:nvCxnSpPr>
        <p:spPr>
          <a:xfrm>
            <a:off x="8700635" y="4678819"/>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052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pullout (pictur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05BAA18-8288-4524-83DB-261EAE38B500}"/>
              </a:ext>
            </a:extLst>
          </p:cNvPr>
          <p:cNvSpPr/>
          <p:nvPr/>
        </p:nvSpPr>
        <p:spPr>
          <a:xfrm>
            <a:off x="2971526" y="-3976"/>
            <a:ext cx="9251183" cy="6844943"/>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solidFill>
            <a:schemeClr val="accent1"/>
          </a:solidFill>
          <a:ln w="9525" cap="flat">
            <a:noFill/>
            <a:prstDash val="solid"/>
            <a:miter/>
          </a:ln>
        </p:spPr>
        <p:txBody>
          <a:bodyPr rtlCol="0" anchor="ctr"/>
          <a:lstStyle/>
          <a:p>
            <a:endParaRPr lang="en-AU"/>
          </a:p>
        </p:txBody>
      </p:sp>
      <p:sp>
        <p:nvSpPr>
          <p:cNvPr id="13" name="Picture Placeholder 40">
            <a:extLst>
              <a:ext uri="{FF2B5EF4-FFF2-40B4-BE49-F238E27FC236}">
                <a16:creationId xmlns:a16="http://schemas.microsoft.com/office/drawing/2014/main" id="{1BEC1E53-B89F-479A-9454-1F82ED9A8DFD}"/>
              </a:ext>
            </a:extLst>
          </p:cNvPr>
          <p:cNvSpPr>
            <a:spLocks noGrp="1" noChangeAspect="1"/>
          </p:cNvSpPr>
          <p:nvPr userDrawn="1">
            <p:ph type="pic" sz="quarter" idx="13" hasCustomPrompt="1"/>
          </p:nvPr>
        </p:nvSpPr>
        <p:spPr>
          <a:xfrm>
            <a:off x="-1484" y="-6229"/>
            <a:ext cx="6059385" cy="6532441"/>
          </a:xfrm>
          <a:custGeom>
            <a:avLst/>
            <a:gdLst>
              <a:gd name="connsiteX0" fmla="*/ 1152965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6" fmla="*/ 587054 w 4608426"/>
              <a:gd name="connsiteY6"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587054 w 4608426"/>
              <a:gd name="connsiteY5"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808768 w 4608426"/>
              <a:gd name="connsiteY3" fmla="*/ 6858000 h 6858000"/>
              <a:gd name="connsiteX4" fmla="*/ 0 w 4608426"/>
              <a:gd name="connsiteY4" fmla="*/ 2512304 h 6858000"/>
              <a:gd name="connsiteX5" fmla="*/ 587054 w 4608426"/>
              <a:gd name="connsiteY5" fmla="*/ 0 h 6858000"/>
              <a:gd name="connsiteX0" fmla="*/ 40006 w 4061378"/>
              <a:gd name="connsiteY0" fmla="*/ 0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40006 w 4061378"/>
              <a:gd name="connsiteY5" fmla="*/ 0 h 6858000"/>
              <a:gd name="connsiteX0" fmla="*/ 2279 w 4061378"/>
              <a:gd name="connsiteY0" fmla="*/ 9432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2279 w 4061378"/>
              <a:gd name="connsiteY5" fmla="*/ 9432 h 6858000"/>
              <a:gd name="connsiteX0" fmla="*/ 2279 w 4061378"/>
              <a:gd name="connsiteY0" fmla="*/ 0 h 6848568"/>
              <a:gd name="connsiteX1" fmla="*/ 2974946 w 4061378"/>
              <a:gd name="connsiteY1" fmla="*/ 98 h 6848568"/>
              <a:gd name="connsiteX2" fmla="*/ 4061378 w 4061378"/>
              <a:gd name="connsiteY2" fmla="*/ 6848568 h 6848568"/>
              <a:gd name="connsiteX3" fmla="*/ 2261720 w 4061378"/>
              <a:gd name="connsiteY3" fmla="*/ 6848568 h 6848568"/>
              <a:gd name="connsiteX4" fmla="*/ 0 w 4061378"/>
              <a:gd name="connsiteY4" fmla="*/ 2106733 h 6848568"/>
              <a:gd name="connsiteX5" fmla="*/ 2279 w 4061378"/>
              <a:gd name="connsiteY5" fmla="*/ 0 h 6848568"/>
              <a:gd name="connsiteX0" fmla="*/ 2279 w 6234243"/>
              <a:gd name="connsiteY0" fmla="*/ 0 h 6848568"/>
              <a:gd name="connsiteX1" fmla="*/ 2974946 w 6234243"/>
              <a:gd name="connsiteY1" fmla="*/ 98 h 6848568"/>
              <a:gd name="connsiteX2" fmla="*/ 6234243 w 6234243"/>
              <a:gd name="connsiteY2" fmla="*/ 6848568 h 6848568"/>
              <a:gd name="connsiteX3" fmla="*/ 2261720 w 6234243"/>
              <a:gd name="connsiteY3" fmla="*/ 6848568 h 6848568"/>
              <a:gd name="connsiteX4" fmla="*/ 0 w 6234243"/>
              <a:gd name="connsiteY4" fmla="*/ 2106733 h 6848568"/>
              <a:gd name="connsiteX5" fmla="*/ 2279 w 6234243"/>
              <a:gd name="connsiteY5" fmla="*/ 0 h 6848568"/>
              <a:gd name="connsiteX0" fmla="*/ 2279 w 6234243"/>
              <a:gd name="connsiteY0" fmla="*/ 0 h 6848568"/>
              <a:gd name="connsiteX1" fmla="*/ 2974946 w 6234243"/>
              <a:gd name="connsiteY1" fmla="*/ 98 h 6848568"/>
              <a:gd name="connsiteX2" fmla="*/ 6234243 w 6234243"/>
              <a:gd name="connsiteY2" fmla="*/ 6848568 h 6848568"/>
              <a:gd name="connsiteX3" fmla="*/ 22145 w 6234243"/>
              <a:gd name="connsiteY3" fmla="*/ 6839038 h 6848568"/>
              <a:gd name="connsiteX4" fmla="*/ 0 w 6234243"/>
              <a:gd name="connsiteY4" fmla="*/ 2106733 h 6848568"/>
              <a:gd name="connsiteX5" fmla="*/ 2279 w 6234243"/>
              <a:gd name="connsiteY5" fmla="*/ 0 h 6848568"/>
              <a:gd name="connsiteX0" fmla="*/ 2279 w 6234243"/>
              <a:gd name="connsiteY0" fmla="*/ 0 h 6848568"/>
              <a:gd name="connsiteX1" fmla="*/ 2974946 w 6234243"/>
              <a:gd name="connsiteY1" fmla="*/ 98 h 6848568"/>
              <a:gd name="connsiteX2" fmla="*/ 6234243 w 6234243"/>
              <a:gd name="connsiteY2" fmla="*/ 6848568 h 6848568"/>
              <a:gd name="connsiteX3" fmla="*/ 22145 w 6234243"/>
              <a:gd name="connsiteY3" fmla="*/ 6848568 h 6848568"/>
              <a:gd name="connsiteX4" fmla="*/ 0 w 6234243"/>
              <a:gd name="connsiteY4" fmla="*/ 2106733 h 6848568"/>
              <a:gd name="connsiteX5" fmla="*/ 2279 w 6234243"/>
              <a:gd name="connsiteY5" fmla="*/ 0 h 6848568"/>
              <a:gd name="connsiteX0" fmla="*/ 0 w 6231964"/>
              <a:gd name="connsiteY0" fmla="*/ 0 h 6848568"/>
              <a:gd name="connsiteX1" fmla="*/ 2972667 w 6231964"/>
              <a:gd name="connsiteY1" fmla="*/ 98 h 6848568"/>
              <a:gd name="connsiteX2" fmla="*/ 6231964 w 6231964"/>
              <a:gd name="connsiteY2" fmla="*/ 6848568 h 6848568"/>
              <a:gd name="connsiteX3" fmla="*/ 19866 w 6231964"/>
              <a:gd name="connsiteY3" fmla="*/ 6848568 h 6848568"/>
              <a:gd name="connsiteX4" fmla="*/ 0 w 6231964"/>
              <a:gd name="connsiteY4" fmla="*/ 0 h 6848568"/>
              <a:gd name="connsiteX0" fmla="*/ 0 w 6251024"/>
              <a:gd name="connsiteY0" fmla="*/ 0 h 6858098"/>
              <a:gd name="connsiteX1" fmla="*/ 2991727 w 6251024"/>
              <a:gd name="connsiteY1" fmla="*/ 9628 h 6858098"/>
              <a:gd name="connsiteX2" fmla="*/ 6251024 w 6251024"/>
              <a:gd name="connsiteY2" fmla="*/ 6858098 h 6858098"/>
              <a:gd name="connsiteX3" fmla="*/ 38926 w 6251024"/>
              <a:gd name="connsiteY3" fmla="*/ 6858098 h 6858098"/>
              <a:gd name="connsiteX4" fmla="*/ 0 w 6251024"/>
              <a:gd name="connsiteY4" fmla="*/ 0 h 6858098"/>
              <a:gd name="connsiteX0" fmla="*/ 0 w 6222434"/>
              <a:gd name="connsiteY0" fmla="*/ 0 h 6858098"/>
              <a:gd name="connsiteX1" fmla="*/ 2963137 w 6222434"/>
              <a:gd name="connsiteY1" fmla="*/ 9628 h 6858098"/>
              <a:gd name="connsiteX2" fmla="*/ 6222434 w 6222434"/>
              <a:gd name="connsiteY2" fmla="*/ 6858098 h 6858098"/>
              <a:gd name="connsiteX3" fmla="*/ 10336 w 6222434"/>
              <a:gd name="connsiteY3" fmla="*/ 6858098 h 6858098"/>
              <a:gd name="connsiteX4" fmla="*/ 0 w 6222434"/>
              <a:gd name="connsiteY4" fmla="*/ 0 h 6858098"/>
              <a:gd name="connsiteX0" fmla="*/ 0 w 6222434"/>
              <a:gd name="connsiteY0" fmla="*/ 0 h 6858098"/>
              <a:gd name="connsiteX1" fmla="*/ 2963137 w 6222434"/>
              <a:gd name="connsiteY1" fmla="*/ 9628 h 6858098"/>
              <a:gd name="connsiteX2" fmla="*/ 6060503 w 6222434"/>
              <a:gd name="connsiteY2" fmla="*/ 6521103 h 6858098"/>
              <a:gd name="connsiteX3" fmla="*/ 6222434 w 6222434"/>
              <a:gd name="connsiteY3" fmla="*/ 6858098 h 6858098"/>
              <a:gd name="connsiteX4" fmla="*/ 10336 w 6222434"/>
              <a:gd name="connsiteY4" fmla="*/ 6858098 h 6858098"/>
              <a:gd name="connsiteX5" fmla="*/ 0 w 6222434"/>
              <a:gd name="connsiteY5" fmla="*/ 0 h 6858098"/>
              <a:gd name="connsiteX0" fmla="*/ 450981 w 6673415"/>
              <a:gd name="connsiteY0" fmla="*/ 0 h 7117371"/>
              <a:gd name="connsiteX1" fmla="*/ 3414118 w 6673415"/>
              <a:gd name="connsiteY1" fmla="*/ 9628 h 7117371"/>
              <a:gd name="connsiteX2" fmla="*/ 6511484 w 6673415"/>
              <a:gd name="connsiteY2" fmla="*/ 6521103 h 7117371"/>
              <a:gd name="connsiteX3" fmla="*/ 6673415 w 6673415"/>
              <a:gd name="connsiteY3" fmla="*/ 6858098 h 7117371"/>
              <a:gd name="connsiteX4" fmla="*/ 461317 w 6673415"/>
              <a:gd name="connsiteY4" fmla="*/ 6858098 h 7117371"/>
              <a:gd name="connsiteX5" fmla="*/ 456688 w 6673415"/>
              <a:gd name="connsiteY5" fmla="*/ 6521103 h 7117371"/>
              <a:gd name="connsiteX6" fmla="*/ 450981 w 6673415"/>
              <a:gd name="connsiteY6" fmla="*/ 0 h 7117371"/>
              <a:gd name="connsiteX0" fmla="*/ 217979 w 6440413"/>
              <a:gd name="connsiteY0" fmla="*/ 0 h 6858098"/>
              <a:gd name="connsiteX1" fmla="*/ 3181116 w 6440413"/>
              <a:gd name="connsiteY1" fmla="*/ 9628 h 6858098"/>
              <a:gd name="connsiteX2" fmla="*/ 6278482 w 6440413"/>
              <a:gd name="connsiteY2" fmla="*/ 6521103 h 6858098"/>
              <a:gd name="connsiteX3" fmla="*/ 6440413 w 6440413"/>
              <a:gd name="connsiteY3" fmla="*/ 6858098 h 6858098"/>
              <a:gd name="connsiteX4" fmla="*/ 223686 w 6440413"/>
              <a:gd name="connsiteY4" fmla="*/ 6521103 h 6858098"/>
              <a:gd name="connsiteX5" fmla="*/ 217979 w 6440413"/>
              <a:gd name="connsiteY5" fmla="*/ 0 h 6858098"/>
              <a:gd name="connsiteX0" fmla="*/ 217979 w 6278482"/>
              <a:gd name="connsiteY0" fmla="*/ 0 h 6521103"/>
              <a:gd name="connsiteX1" fmla="*/ 3181116 w 6278482"/>
              <a:gd name="connsiteY1" fmla="*/ 9628 h 6521103"/>
              <a:gd name="connsiteX2" fmla="*/ 6278482 w 6278482"/>
              <a:gd name="connsiteY2" fmla="*/ 6521103 h 6521103"/>
              <a:gd name="connsiteX3" fmla="*/ 223686 w 6278482"/>
              <a:gd name="connsiteY3" fmla="*/ 6521103 h 6521103"/>
              <a:gd name="connsiteX4" fmla="*/ 217979 w 6278482"/>
              <a:gd name="connsiteY4" fmla="*/ 0 h 6521103"/>
              <a:gd name="connsiteX0" fmla="*/ 218227 w 6278730"/>
              <a:gd name="connsiteY0" fmla="*/ 0 h 6521103"/>
              <a:gd name="connsiteX1" fmla="*/ 3181364 w 6278730"/>
              <a:gd name="connsiteY1" fmla="*/ 9628 h 6521103"/>
              <a:gd name="connsiteX2" fmla="*/ 6278730 w 6278730"/>
              <a:gd name="connsiteY2" fmla="*/ 6521103 h 6521103"/>
              <a:gd name="connsiteX3" fmla="*/ 223934 w 6278730"/>
              <a:gd name="connsiteY3" fmla="*/ 6521103 h 6521103"/>
              <a:gd name="connsiteX4" fmla="*/ 218227 w 6278730"/>
              <a:gd name="connsiteY4" fmla="*/ 0 h 6521103"/>
              <a:gd name="connsiteX0" fmla="*/ 0 w 6060503"/>
              <a:gd name="connsiteY0" fmla="*/ 0 h 6521103"/>
              <a:gd name="connsiteX1" fmla="*/ 2963137 w 6060503"/>
              <a:gd name="connsiteY1" fmla="*/ 9628 h 6521103"/>
              <a:gd name="connsiteX2" fmla="*/ 6060503 w 6060503"/>
              <a:gd name="connsiteY2" fmla="*/ 6521103 h 6521103"/>
              <a:gd name="connsiteX3" fmla="*/ 5707 w 6060503"/>
              <a:gd name="connsiteY3" fmla="*/ 6521103 h 6521103"/>
              <a:gd name="connsiteX4" fmla="*/ 0 w 6060503"/>
              <a:gd name="connsiteY4" fmla="*/ 0 h 6521103"/>
              <a:gd name="connsiteX0" fmla="*/ 4334 w 6064837"/>
              <a:gd name="connsiteY0" fmla="*/ 0 h 6521103"/>
              <a:gd name="connsiteX1" fmla="*/ 2967471 w 6064837"/>
              <a:gd name="connsiteY1" fmla="*/ 9628 h 6521103"/>
              <a:gd name="connsiteX2" fmla="*/ 6064837 w 6064837"/>
              <a:gd name="connsiteY2" fmla="*/ 6521103 h 6521103"/>
              <a:gd name="connsiteX3" fmla="*/ 541 w 6064837"/>
              <a:gd name="connsiteY3" fmla="*/ 6517936 h 6521103"/>
              <a:gd name="connsiteX4" fmla="*/ 4334 w 6064837"/>
              <a:gd name="connsiteY4" fmla="*/ 0 h 6521103"/>
              <a:gd name="connsiteX0" fmla="*/ 4334 w 6064837"/>
              <a:gd name="connsiteY0" fmla="*/ 0 h 6521103"/>
              <a:gd name="connsiteX1" fmla="*/ 2981721 w 6064837"/>
              <a:gd name="connsiteY1" fmla="*/ 116506 h 6521103"/>
              <a:gd name="connsiteX2" fmla="*/ 6064837 w 6064837"/>
              <a:gd name="connsiteY2" fmla="*/ 6521103 h 6521103"/>
              <a:gd name="connsiteX3" fmla="*/ 541 w 6064837"/>
              <a:gd name="connsiteY3" fmla="*/ 6517936 h 6521103"/>
              <a:gd name="connsiteX4" fmla="*/ 4334 w 6064837"/>
              <a:gd name="connsiteY4" fmla="*/ 0 h 6521103"/>
              <a:gd name="connsiteX0" fmla="*/ 4334 w 6064837"/>
              <a:gd name="connsiteY0" fmla="*/ 0 h 6521103"/>
              <a:gd name="connsiteX1" fmla="*/ 2967472 w 6064837"/>
              <a:gd name="connsiteY1" fmla="*/ 7253 h 6521103"/>
              <a:gd name="connsiteX2" fmla="*/ 6064837 w 6064837"/>
              <a:gd name="connsiteY2" fmla="*/ 6521103 h 6521103"/>
              <a:gd name="connsiteX3" fmla="*/ 541 w 6064837"/>
              <a:gd name="connsiteY3" fmla="*/ 6517936 h 6521103"/>
              <a:gd name="connsiteX4" fmla="*/ 4334 w 6064837"/>
              <a:gd name="connsiteY4" fmla="*/ 0 h 6521103"/>
              <a:gd name="connsiteX0" fmla="*/ 4334 w 6064837"/>
              <a:gd name="connsiteY0" fmla="*/ 0 h 6521103"/>
              <a:gd name="connsiteX1" fmla="*/ 2967472 w 6064837"/>
              <a:gd name="connsiteY1" fmla="*/ 7253 h 6521103"/>
              <a:gd name="connsiteX2" fmla="*/ 6064837 w 6064837"/>
              <a:gd name="connsiteY2" fmla="*/ 6521103 h 6521103"/>
              <a:gd name="connsiteX3" fmla="*/ 541 w 6064837"/>
              <a:gd name="connsiteY3" fmla="*/ 6517936 h 6521103"/>
              <a:gd name="connsiteX4" fmla="*/ 4334 w 6064837"/>
              <a:gd name="connsiteY4" fmla="*/ 0 h 6521103"/>
              <a:gd name="connsiteX0" fmla="*/ 4334 w 6064837"/>
              <a:gd name="connsiteY0" fmla="*/ 9373 h 6513850"/>
              <a:gd name="connsiteX1" fmla="*/ 2967472 w 6064837"/>
              <a:gd name="connsiteY1" fmla="*/ 0 h 6513850"/>
              <a:gd name="connsiteX2" fmla="*/ 6064837 w 6064837"/>
              <a:gd name="connsiteY2" fmla="*/ 6513850 h 6513850"/>
              <a:gd name="connsiteX3" fmla="*/ 541 w 6064837"/>
              <a:gd name="connsiteY3" fmla="*/ 6510683 h 6513850"/>
              <a:gd name="connsiteX4" fmla="*/ 4334 w 6064837"/>
              <a:gd name="connsiteY4" fmla="*/ 9373 h 6513850"/>
              <a:gd name="connsiteX0" fmla="*/ 4334 w 6064837"/>
              <a:gd name="connsiteY0" fmla="*/ 6998 h 6513850"/>
              <a:gd name="connsiteX1" fmla="*/ 2967472 w 6064837"/>
              <a:gd name="connsiteY1" fmla="*/ 0 h 6513850"/>
              <a:gd name="connsiteX2" fmla="*/ 6064837 w 6064837"/>
              <a:gd name="connsiteY2" fmla="*/ 6513850 h 6513850"/>
              <a:gd name="connsiteX3" fmla="*/ 541 w 6064837"/>
              <a:gd name="connsiteY3" fmla="*/ 6510683 h 6513850"/>
              <a:gd name="connsiteX4" fmla="*/ 4334 w 6064837"/>
              <a:gd name="connsiteY4" fmla="*/ 6998 h 6513850"/>
              <a:gd name="connsiteX0" fmla="*/ 4334 w 6064837"/>
              <a:gd name="connsiteY0" fmla="*/ 6998 h 6513850"/>
              <a:gd name="connsiteX1" fmla="*/ 2967472 w 6064837"/>
              <a:gd name="connsiteY1" fmla="*/ 0 h 6513850"/>
              <a:gd name="connsiteX2" fmla="*/ 6064837 w 6064837"/>
              <a:gd name="connsiteY2" fmla="*/ 6513850 h 6513850"/>
              <a:gd name="connsiteX3" fmla="*/ 541 w 6064837"/>
              <a:gd name="connsiteY3" fmla="*/ 6510683 h 6513850"/>
              <a:gd name="connsiteX4" fmla="*/ 4334 w 6064837"/>
              <a:gd name="connsiteY4" fmla="*/ 6998 h 6513850"/>
              <a:gd name="connsiteX0" fmla="*/ 4334 w 6064837"/>
              <a:gd name="connsiteY0" fmla="*/ 6998 h 6513850"/>
              <a:gd name="connsiteX1" fmla="*/ 2967472 w 6064837"/>
              <a:gd name="connsiteY1" fmla="*/ 0 h 6513850"/>
              <a:gd name="connsiteX2" fmla="*/ 6064837 w 6064837"/>
              <a:gd name="connsiteY2" fmla="*/ 6513850 h 6513850"/>
              <a:gd name="connsiteX3" fmla="*/ 541 w 6064837"/>
              <a:gd name="connsiteY3" fmla="*/ 6510683 h 6513850"/>
              <a:gd name="connsiteX4" fmla="*/ 4334 w 6064837"/>
              <a:gd name="connsiteY4" fmla="*/ 6998 h 6513850"/>
              <a:gd name="connsiteX0" fmla="*/ 0 w 6060503"/>
              <a:gd name="connsiteY0" fmla="*/ 6998 h 6513850"/>
              <a:gd name="connsiteX1" fmla="*/ 2963138 w 6060503"/>
              <a:gd name="connsiteY1" fmla="*/ 0 h 6513850"/>
              <a:gd name="connsiteX2" fmla="*/ 6060503 w 6060503"/>
              <a:gd name="connsiteY2" fmla="*/ 6513850 h 6513850"/>
              <a:gd name="connsiteX3" fmla="*/ 24708 w 6060503"/>
              <a:gd name="connsiteY3" fmla="*/ 6418056 h 6513850"/>
              <a:gd name="connsiteX4" fmla="*/ 0 w 6060503"/>
              <a:gd name="connsiteY4" fmla="*/ 6998 h 6513850"/>
              <a:gd name="connsiteX0" fmla="*/ 2106 w 6062609"/>
              <a:gd name="connsiteY0" fmla="*/ 6998 h 6515434"/>
              <a:gd name="connsiteX1" fmla="*/ 2965244 w 6062609"/>
              <a:gd name="connsiteY1" fmla="*/ 0 h 6515434"/>
              <a:gd name="connsiteX2" fmla="*/ 6062609 w 6062609"/>
              <a:gd name="connsiteY2" fmla="*/ 6513850 h 6515434"/>
              <a:gd name="connsiteX3" fmla="*/ 688 w 6062609"/>
              <a:gd name="connsiteY3" fmla="*/ 6515434 h 6515434"/>
              <a:gd name="connsiteX4" fmla="*/ 2106 w 6062609"/>
              <a:gd name="connsiteY4" fmla="*/ 6998 h 6515434"/>
              <a:gd name="connsiteX0" fmla="*/ 2106 w 5877356"/>
              <a:gd name="connsiteY0" fmla="*/ 6998 h 6515434"/>
              <a:gd name="connsiteX1" fmla="*/ 2965244 w 5877356"/>
              <a:gd name="connsiteY1" fmla="*/ 0 h 6515434"/>
              <a:gd name="connsiteX2" fmla="*/ 5877356 w 5877356"/>
              <a:gd name="connsiteY2" fmla="*/ 6475849 h 6515434"/>
              <a:gd name="connsiteX3" fmla="*/ 688 w 5877356"/>
              <a:gd name="connsiteY3" fmla="*/ 6515434 h 6515434"/>
              <a:gd name="connsiteX4" fmla="*/ 2106 w 5877356"/>
              <a:gd name="connsiteY4" fmla="*/ 6998 h 6515434"/>
              <a:gd name="connsiteX0" fmla="*/ 2106 w 6041235"/>
              <a:gd name="connsiteY0" fmla="*/ 6998 h 6515434"/>
              <a:gd name="connsiteX1" fmla="*/ 2965244 w 6041235"/>
              <a:gd name="connsiteY1" fmla="*/ 0 h 6515434"/>
              <a:gd name="connsiteX2" fmla="*/ 6041235 w 6041235"/>
              <a:gd name="connsiteY2" fmla="*/ 6511475 h 6515434"/>
              <a:gd name="connsiteX3" fmla="*/ 688 w 6041235"/>
              <a:gd name="connsiteY3" fmla="*/ 6515434 h 6515434"/>
              <a:gd name="connsiteX4" fmla="*/ 2106 w 6041235"/>
              <a:gd name="connsiteY4" fmla="*/ 6998 h 6515434"/>
              <a:gd name="connsiteX0" fmla="*/ 2106 w 5882107"/>
              <a:gd name="connsiteY0" fmla="*/ 6998 h 6577977"/>
              <a:gd name="connsiteX1" fmla="*/ 2965244 w 5882107"/>
              <a:gd name="connsiteY1" fmla="*/ 0 h 6577977"/>
              <a:gd name="connsiteX2" fmla="*/ 5882107 w 5882107"/>
              <a:gd name="connsiteY2" fmla="*/ 6577977 h 6577977"/>
              <a:gd name="connsiteX3" fmla="*/ 688 w 5882107"/>
              <a:gd name="connsiteY3" fmla="*/ 6515434 h 6577977"/>
              <a:gd name="connsiteX4" fmla="*/ 2106 w 5882107"/>
              <a:gd name="connsiteY4" fmla="*/ 6998 h 6577977"/>
              <a:gd name="connsiteX0" fmla="*/ 2106 w 6043610"/>
              <a:gd name="connsiteY0" fmla="*/ 6998 h 6515434"/>
              <a:gd name="connsiteX1" fmla="*/ 2965244 w 6043610"/>
              <a:gd name="connsiteY1" fmla="*/ 0 h 6515434"/>
              <a:gd name="connsiteX2" fmla="*/ 6043610 w 6043610"/>
              <a:gd name="connsiteY2" fmla="*/ 6513850 h 6515434"/>
              <a:gd name="connsiteX3" fmla="*/ 688 w 6043610"/>
              <a:gd name="connsiteY3" fmla="*/ 6515434 h 6515434"/>
              <a:gd name="connsiteX4" fmla="*/ 2106 w 6043610"/>
              <a:gd name="connsiteY4" fmla="*/ 6998 h 651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610" h="6515434">
                <a:moveTo>
                  <a:pt x="2106" y="6998"/>
                </a:moveTo>
                <a:lnTo>
                  <a:pt x="2965244" y="0"/>
                </a:lnTo>
                <a:lnTo>
                  <a:pt x="6043610" y="6513850"/>
                </a:lnTo>
                <a:lnTo>
                  <a:pt x="688" y="6515434"/>
                </a:lnTo>
                <a:cubicBezTo>
                  <a:pt x="-2166" y="3254882"/>
                  <a:pt x="4959" y="3267549"/>
                  <a:pt x="2106" y="6998"/>
                </a:cubicBezTo>
                <a:close/>
              </a:path>
            </a:pathLst>
          </a:custGeom>
          <a:solidFill>
            <a:schemeClr val="bg2"/>
          </a:solidFill>
        </p:spPr>
        <p:txBody>
          <a:bodyPr wrap="square" anchor="ctr" anchorCtr="0">
            <a:noAutofit/>
          </a:bodyPr>
          <a:lstStyle>
            <a:lvl1pPr marL="0" indent="0" algn="l">
              <a:buNone/>
              <a:defRPr/>
            </a:lvl1pPr>
          </a:lstStyle>
          <a:p>
            <a:r>
              <a:rPr lang="en-AU" dirty="0"/>
              <a:t>Add a picture</a:t>
            </a:r>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2" name="Title 1">
            <a:extLst>
              <a:ext uri="{FF2B5EF4-FFF2-40B4-BE49-F238E27FC236}">
                <a16:creationId xmlns:a16="http://schemas.microsoft.com/office/drawing/2014/main" id="{3C945811-51FB-4C17-83BD-089998BA0FBF}"/>
              </a:ext>
            </a:extLst>
          </p:cNvPr>
          <p:cNvSpPr>
            <a:spLocks noGrp="1"/>
          </p:cNvSpPr>
          <p:nvPr userDrawn="1">
            <p:ph type="title" hasCustomPrompt="1"/>
          </p:nvPr>
        </p:nvSpPr>
        <p:spPr>
          <a:xfrm>
            <a:off x="6724651" y="844549"/>
            <a:ext cx="4639538" cy="3546345"/>
          </a:xfrm>
          <a:prstGeom prst="rect">
            <a:avLst/>
          </a:prstGeom>
        </p:spPr>
        <p:txBody>
          <a:bodyPr anchor="b">
            <a:noAutofit/>
          </a:bodyPr>
          <a:lstStyle>
            <a:lvl1pPr algn="r">
              <a:defRPr sz="3800" i="1">
                <a:solidFill>
                  <a:schemeClr val="bg1"/>
                </a:solidFill>
                <a:latin typeface="+mn-lt"/>
              </a:defRPr>
            </a:lvl1pPr>
          </a:lstStyle>
          <a:p>
            <a:r>
              <a:rPr lang="en-US" dirty="0"/>
              <a:t>Insert quote text here</a:t>
            </a:r>
            <a:endParaRPr lang="en-AU" dirty="0"/>
          </a:p>
        </p:txBody>
      </p:sp>
      <p:cxnSp>
        <p:nvCxnSpPr>
          <p:cNvPr id="16" name="Straight Connector 15">
            <a:extLst>
              <a:ext uri="{FF2B5EF4-FFF2-40B4-BE49-F238E27FC236}">
                <a16:creationId xmlns:a16="http://schemas.microsoft.com/office/drawing/2014/main" id="{BF225198-0F8C-44ED-96A9-0FD52FFE32E6}"/>
              </a:ext>
            </a:extLst>
          </p:cNvPr>
          <p:cNvCxnSpPr/>
          <p:nvPr userDrawn="1"/>
        </p:nvCxnSpPr>
        <p:spPr>
          <a:xfrm>
            <a:off x="10078314" y="4676775"/>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2DDBD81E-20CE-47EF-BBDF-02A066937526}"/>
              </a:ext>
            </a:extLst>
          </p:cNvPr>
          <p:cNvSpPr/>
          <p:nvPr/>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1276985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p:nvGrpSpPr>
        <p:grpSpPr>
          <a:xfrm>
            <a:off x="-9427" y="-526"/>
            <a:ext cx="12232734"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a:p>
          </p:txBody>
        </p:sp>
      </p:grpSp>
      <p:sp>
        <p:nvSpPr>
          <p:cNvPr id="2" name="Title 1">
            <a:extLst>
              <a:ext uri="{FF2B5EF4-FFF2-40B4-BE49-F238E27FC236}">
                <a16:creationId xmlns:a16="http://schemas.microsoft.com/office/drawing/2014/main" id="{CC092CD6-4201-40CF-9704-F9A140D66DB2}"/>
              </a:ext>
            </a:extLst>
          </p:cNvPr>
          <p:cNvSpPr>
            <a:spLocks noGrp="1"/>
          </p:cNvSpPr>
          <p:nvPr>
            <p:ph type="title" hasCustomPrompt="1"/>
          </p:nvPr>
        </p:nvSpPr>
        <p:spPr>
          <a:xfrm>
            <a:off x="630238" y="457200"/>
            <a:ext cx="4875212" cy="1600200"/>
          </a:xfrm>
          <a:prstGeom prst="rect">
            <a:avLst/>
          </a:prstGeom>
        </p:spPr>
        <p:txBody>
          <a:bodyPr anchor="b">
            <a:noAutofit/>
          </a:bodyPr>
          <a:lstStyle>
            <a:lvl1pPr>
              <a:defRPr sz="3800">
                <a:solidFill>
                  <a:schemeClr val="bg1"/>
                </a:solidFill>
              </a:defRPr>
            </a:lvl1pPr>
          </a:lstStyle>
          <a:p>
            <a:r>
              <a:rPr lang="en-US" dirty="0"/>
              <a:t>Thank you/ questions</a:t>
            </a:r>
            <a:endParaRPr lang="en-AU" dirty="0"/>
          </a:p>
        </p:txBody>
      </p:sp>
      <p:sp>
        <p:nvSpPr>
          <p:cNvPr id="4" name="Text Placeholder 3">
            <a:extLst>
              <a:ext uri="{FF2B5EF4-FFF2-40B4-BE49-F238E27FC236}">
                <a16:creationId xmlns:a16="http://schemas.microsoft.com/office/drawing/2014/main" id="{A54CFAEB-B2C1-48FE-8850-287FB988E6A6}"/>
              </a:ext>
            </a:extLst>
          </p:cNvPr>
          <p:cNvSpPr>
            <a:spLocks noGrp="1"/>
          </p:cNvSpPr>
          <p:nvPr>
            <p:ph type="body" sz="half" idx="2" hasCustomPrompt="1"/>
          </p:nvPr>
        </p:nvSpPr>
        <p:spPr>
          <a:xfrm>
            <a:off x="630238" y="3429000"/>
            <a:ext cx="4167905" cy="2439987"/>
          </a:xfrm>
        </p:spPr>
        <p:txBody>
          <a:bodyPr anchor="b" anchorCtr="0">
            <a:normAutofit/>
          </a:bodyPr>
          <a:lstStyle>
            <a:lvl1pPr marL="0" indent="0">
              <a:spcBef>
                <a:spcPts val="600"/>
              </a:spcBef>
              <a:buNone/>
              <a:defRPr sz="25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Presenter name</a:t>
            </a:r>
          </a:p>
          <a:p>
            <a:pPr lvl="0"/>
            <a:r>
              <a:rPr lang="en-US"/>
              <a:t>Job </a:t>
            </a:r>
            <a:r>
              <a:rPr lang="en-US" dirty="0"/>
              <a:t>Title</a:t>
            </a:r>
          </a:p>
          <a:p>
            <a:pPr lvl="0"/>
            <a:r>
              <a:rPr lang="en-US" dirty="0"/>
              <a:t>Email</a:t>
            </a:r>
          </a:p>
        </p:txBody>
      </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dirty="0">
                <a:solidFill>
                  <a:schemeClr val="bg1"/>
                </a:solidFill>
                <a:latin typeface="+mj-lt"/>
              </a:rPr>
              <a:t>dtf.vic.gov.au</a:t>
            </a:r>
          </a:p>
        </p:txBody>
      </p:sp>
    </p:spTree>
    <p:extLst>
      <p:ext uri="{BB962C8B-B14F-4D97-AF65-F5344CB8AC3E}">
        <p14:creationId xmlns:p14="http://schemas.microsoft.com/office/powerpoint/2010/main" val="3175480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dirty="0">
                <a:solidFill>
                  <a:schemeClr val="bg1"/>
                </a:solidFill>
              </a:rPr>
              <a:t>© State of </a:t>
            </a:r>
            <a:r>
              <a:rPr lang="en-AU" sz="1500">
                <a:solidFill>
                  <a:schemeClr val="bg1"/>
                </a:solidFill>
              </a:rPr>
              <a:t>Victoria 2022</a:t>
            </a:r>
            <a:endParaRPr lang="en-AU" sz="1500" dirty="0">
              <a:solidFill>
                <a:schemeClr val="bg1"/>
              </a:solidFill>
            </a:endParaRPr>
          </a:p>
          <a:p>
            <a:pPr lvl="0"/>
            <a:r>
              <a:rPr lang="en-AU" sz="1500" dirty="0">
                <a:solidFill>
                  <a:schemeClr val="bg1"/>
                </a:solidFill>
              </a:rPr>
              <a:t> </a:t>
            </a:r>
          </a:p>
          <a:p>
            <a:pPr lvl="0"/>
            <a:endParaRPr lang="en-AU" sz="1500" dirty="0">
              <a:solidFill>
                <a:schemeClr val="bg1"/>
              </a:solidFill>
            </a:endParaRPr>
          </a:p>
          <a:p>
            <a:pPr lvl="0"/>
            <a:endParaRPr lang="en-AU" sz="1500" dirty="0">
              <a:solidFill>
                <a:schemeClr val="bg1"/>
              </a:solidFill>
            </a:endParaRPr>
          </a:p>
          <a:p>
            <a:pPr lvl="0"/>
            <a:r>
              <a:rPr lang="en-AU" sz="1500" dirty="0">
                <a:solidFill>
                  <a:schemeClr val="bg1"/>
                </a:solidFill>
              </a:rPr>
              <a:t>You are free to re-use this work under a Creative Commons Attribution 4.0 licence, provided you credit the State of Victoria (Department of Treasury and Finance) </a:t>
            </a:r>
            <a:br>
              <a:rPr lang="en-AU" sz="1500" dirty="0">
                <a:solidFill>
                  <a:schemeClr val="bg1"/>
                </a:solidFill>
              </a:rPr>
            </a:br>
            <a:r>
              <a:rPr lang="en-AU" sz="1500" dirty="0">
                <a:solidFill>
                  <a:schemeClr val="bg1"/>
                </a:solidFill>
              </a:rPr>
              <a:t>as author, indicate if changes were made and comply with the other licence terms. The licence does not apply to any branding, including Government logos.</a:t>
            </a:r>
          </a:p>
          <a:p>
            <a:pPr lvl="0"/>
            <a:r>
              <a:rPr lang="en-AU" sz="1500" dirty="0">
                <a:solidFill>
                  <a:schemeClr val="bg1"/>
                </a:solidFill>
              </a:rPr>
              <a:t> </a:t>
            </a:r>
          </a:p>
          <a:p>
            <a:pPr lvl="0"/>
            <a:r>
              <a:rPr lang="en-AU" sz="1500" dirty="0">
                <a:solidFill>
                  <a:schemeClr val="bg1"/>
                </a:solidFill>
              </a:rPr>
              <a:t>Copyright queries may be directed to IPpolicy@dtf.vic.gov.au</a:t>
            </a:r>
          </a:p>
          <a:p>
            <a:endParaRPr lang="en-AU" sz="1500" dirty="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dirty="0">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149837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ictur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CC50B0-4D3E-4CF6-9390-52E1AAE13D22}"/>
              </a:ext>
            </a:extLst>
          </p:cNvPr>
          <p:cNvGrpSpPr/>
          <p:nvPr userDrawn="1"/>
        </p:nvGrpSpPr>
        <p:grpSpPr>
          <a:xfrm>
            <a:off x="0" y="0"/>
            <a:ext cx="9672701" cy="6867016"/>
            <a:chOff x="0" y="-4136"/>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4136"/>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69850"/>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1"/>
            </a:solidFill>
            <a:ln w="12700"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69850"/>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4886"/>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rtlCol="0" anchor="ctr"/>
            <a:lstStyle/>
            <a:p>
              <a:endParaRPr lang="en-AU"/>
            </a:p>
          </p:txBody>
        </p:sp>
      </p:grpSp>
      <p:sp>
        <p:nvSpPr>
          <p:cNvPr id="41" name="Picture Placeholder 40">
            <a:extLst>
              <a:ext uri="{FF2B5EF4-FFF2-40B4-BE49-F238E27FC236}">
                <a16:creationId xmlns:a16="http://schemas.microsoft.com/office/drawing/2014/main" id="{49DA5051-F879-4E43-B6E1-AF39955E69A5}"/>
              </a:ext>
            </a:extLst>
          </p:cNvPr>
          <p:cNvSpPr>
            <a:spLocks noGrp="1"/>
          </p:cNvSpPr>
          <p:nvPr>
            <p:ph type="pic" sz="quarter" idx="13" hasCustomPrompt="1"/>
          </p:nvPr>
        </p:nvSpPr>
        <p:spPr>
          <a:xfrm>
            <a:off x="7584247" y="-9525"/>
            <a:ext cx="4614103" cy="6874669"/>
          </a:xfrm>
          <a:custGeom>
            <a:avLst/>
            <a:gdLst>
              <a:gd name="connsiteX0" fmla="*/ 1152965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0" fmla="*/ 1152965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443315 h 6858000"/>
              <a:gd name="connsiteX5" fmla="*/ 1152965 w 4608426"/>
              <a:gd name="connsiteY5" fmla="*/ 0 h 6858000"/>
              <a:gd name="connsiteX0" fmla="*/ 1129152 w 4584613"/>
              <a:gd name="connsiteY0" fmla="*/ 0 h 6858000"/>
              <a:gd name="connsiteX1" fmla="*/ 4584613 w 4584613"/>
              <a:gd name="connsiteY1" fmla="*/ 0 h 6858000"/>
              <a:gd name="connsiteX2" fmla="*/ 4584613 w 4584613"/>
              <a:gd name="connsiteY2" fmla="*/ 6858000 h 6858000"/>
              <a:gd name="connsiteX3" fmla="*/ 2030407 w 4584613"/>
              <a:gd name="connsiteY3" fmla="*/ 6858000 h 6858000"/>
              <a:gd name="connsiteX4" fmla="*/ 0 w 4584613"/>
              <a:gd name="connsiteY4" fmla="*/ 2486177 h 6858000"/>
              <a:gd name="connsiteX5" fmla="*/ 1129152 w 4584613"/>
              <a:gd name="connsiteY5" fmla="*/ 0 h 6858000"/>
              <a:gd name="connsiteX0" fmla="*/ 1160108 w 4615569"/>
              <a:gd name="connsiteY0" fmla="*/ 0 h 6858000"/>
              <a:gd name="connsiteX1" fmla="*/ 4615569 w 4615569"/>
              <a:gd name="connsiteY1" fmla="*/ 0 h 6858000"/>
              <a:gd name="connsiteX2" fmla="*/ 4615569 w 4615569"/>
              <a:gd name="connsiteY2" fmla="*/ 6858000 h 6858000"/>
              <a:gd name="connsiteX3" fmla="*/ 2061363 w 4615569"/>
              <a:gd name="connsiteY3" fmla="*/ 6858000 h 6858000"/>
              <a:gd name="connsiteX4" fmla="*/ 0 w 4615569"/>
              <a:gd name="connsiteY4" fmla="*/ 2452840 h 6858000"/>
              <a:gd name="connsiteX5" fmla="*/ 1160108 w 4615569"/>
              <a:gd name="connsiteY5" fmla="*/ 0 h 6858000"/>
              <a:gd name="connsiteX0" fmla="*/ 1160108 w 4615569"/>
              <a:gd name="connsiteY0" fmla="*/ 0 h 6872287"/>
              <a:gd name="connsiteX1" fmla="*/ 4615569 w 4615569"/>
              <a:gd name="connsiteY1" fmla="*/ 0 h 6872287"/>
              <a:gd name="connsiteX2" fmla="*/ 4615569 w 4615569"/>
              <a:gd name="connsiteY2" fmla="*/ 6858000 h 6872287"/>
              <a:gd name="connsiteX3" fmla="*/ 2080413 w 4615569"/>
              <a:gd name="connsiteY3" fmla="*/ 6872287 h 6872287"/>
              <a:gd name="connsiteX4" fmla="*/ 0 w 4615569"/>
              <a:gd name="connsiteY4" fmla="*/ 2452840 h 6872287"/>
              <a:gd name="connsiteX5" fmla="*/ 1160108 w 4615569"/>
              <a:gd name="connsiteY5" fmla="*/ 0 h 6872287"/>
              <a:gd name="connsiteX0" fmla="*/ 1160108 w 4615569"/>
              <a:gd name="connsiteY0" fmla="*/ 0 h 6872287"/>
              <a:gd name="connsiteX1" fmla="*/ 4615569 w 4615569"/>
              <a:gd name="connsiteY1" fmla="*/ 0 h 6872287"/>
              <a:gd name="connsiteX2" fmla="*/ 4584613 w 4615569"/>
              <a:gd name="connsiteY2" fmla="*/ 6872287 h 6872287"/>
              <a:gd name="connsiteX3" fmla="*/ 2080413 w 4615569"/>
              <a:gd name="connsiteY3" fmla="*/ 6872287 h 6872287"/>
              <a:gd name="connsiteX4" fmla="*/ 0 w 4615569"/>
              <a:gd name="connsiteY4" fmla="*/ 2452840 h 6872287"/>
              <a:gd name="connsiteX5" fmla="*/ 1160108 w 4615569"/>
              <a:gd name="connsiteY5" fmla="*/ 0 h 6872287"/>
              <a:gd name="connsiteX0" fmla="*/ 1160108 w 4584613"/>
              <a:gd name="connsiteY0" fmla="*/ 4763 h 6877050"/>
              <a:gd name="connsiteX1" fmla="*/ 4582231 w 4584613"/>
              <a:gd name="connsiteY1" fmla="*/ 0 h 6877050"/>
              <a:gd name="connsiteX2" fmla="*/ 4584613 w 4584613"/>
              <a:gd name="connsiteY2" fmla="*/ 6877050 h 6877050"/>
              <a:gd name="connsiteX3" fmla="*/ 2080413 w 4584613"/>
              <a:gd name="connsiteY3" fmla="*/ 6877050 h 6877050"/>
              <a:gd name="connsiteX4" fmla="*/ 0 w 4584613"/>
              <a:gd name="connsiteY4" fmla="*/ 2457603 h 6877050"/>
              <a:gd name="connsiteX5" fmla="*/ 1160108 w 4584613"/>
              <a:gd name="connsiteY5" fmla="*/ 4763 h 6877050"/>
              <a:gd name="connsiteX0" fmla="*/ 1160108 w 4584613"/>
              <a:gd name="connsiteY0" fmla="*/ 2381 h 6877050"/>
              <a:gd name="connsiteX1" fmla="*/ 4582231 w 4584613"/>
              <a:gd name="connsiteY1" fmla="*/ 0 h 6877050"/>
              <a:gd name="connsiteX2" fmla="*/ 4584613 w 4584613"/>
              <a:gd name="connsiteY2" fmla="*/ 6877050 h 6877050"/>
              <a:gd name="connsiteX3" fmla="*/ 2080413 w 4584613"/>
              <a:gd name="connsiteY3" fmla="*/ 6877050 h 6877050"/>
              <a:gd name="connsiteX4" fmla="*/ 0 w 4584613"/>
              <a:gd name="connsiteY4" fmla="*/ 2457603 h 6877050"/>
              <a:gd name="connsiteX5" fmla="*/ 1160108 w 4584613"/>
              <a:gd name="connsiteY5" fmla="*/ 2381 h 6877050"/>
              <a:gd name="connsiteX0" fmla="*/ 1160108 w 4584613"/>
              <a:gd name="connsiteY0" fmla="*/ 6126 h 6880795"/>
              <a:gd name="connsiteX1" fmla="*/ 4582231 w 4584613"/>
              <a:gd name="connsiteY1" fmla="*/ 3745 h 6880795"/>
              <a:gd name="connsiteX2" fmla="*/ 4584613 w 4584613"/>
              <a:gd name="connsiteY2" fmla="*/ 6880795 h 6880795"/>
              <a:gd name="connsiteX3" fmla="*/ 2080413 w 4584613"/>
              <a:gd name="connsiteY3" fmla="*/ 6880795 h 6880795"/>
              <a:gd name="connsiteX4" fmla="*/ 0 w 4584613"/>
              <a:gd name="connsiteY4" fmla="*/ 2461348 h 6880795"/>
              <a:gd name="connsiteX5" fmla="*/ 1160108 w 4584613"/>
              <a:gd name="connsiteY5" fmla="*/ 6126 h 6880795"/>
              <a:gd name="connsiteX0" fmla="*/ 1160108 w 4584613"/>
              <a:gd name="connsiteY0" fmla="*/ 2381 h 6877050"/>
              <a:gd name="connsiteX1" fmla="*/ 4582231 w 4584613"/>
              <a:gd name="connsiteY1" fmla="*/ 0 h 6877050"/>
              <a:gd name="connsiteX2" fmla="*/ 4584613 w 4584613"/>
              <a:gd name="connsiteY2" fmla="*/ 6877050 h 6877050"/>
              <a:gd name="connsiteX3" fmla="*/ 2080413 w 4584613"/>
              <a:gd name="connsiteY3" fmla="*/ 6877050 h 6877050"/>
              <a:gd name="connsiteX4" fmla="*/ 0 w 4584613"/>
              <a:gd name="connsiteY4" fmla="*/ 2457603 h 6877050"/>
              <a:gd name="connsiteX5" fmla="*/ 1160108 w 4584613"/>
              <a:gd name="connsiteY5" fmla="*/ 2381 h 6877050"/>
              <a:gd name="connsiteX0" fmla="*/ 1160108 w 4584613"/>
              <a:gd name="connsiteY0" fmla="*/ 0 h 6874669"/>
              <a:gd name="connsiteX1" fmla="*/ 4575087 w 4584613"/>
              <a:gd name="connsiteY1" fmla="*/ 26195 h 6874669"/>
              <a:gd name="connsiteX2" fmla="*/ 4584613 w 4584613"/>
              <a:gd name="connsiteY2" fmla="*/ 6874669 h 6874669"/>
              <a:gd name="connsiteX3" fmla="*/ 2080413 w 4584613"/>
              <a:gd name="connsiteY3" fmla="*/ 6874669 h 6874669"/>
              <a:gd name="connsiteX4" fmla="*/ 0 w 4584613"/>
              <a:gd name="connsiteY4" fmla="*/ 2455222 h 6874669"/>
              <a:gd name="connsiteX5" fmla="*/ 1160108 w 4584613"/>
              <a:gd name="connsiteY5" fmla="*/ 0 h 6874669"/>
              <a:gd name="connsiteX0" fmla="*/ 1160108 w 4585528"/>
              <a:gd name="connsiteY0" fmla="*/ 0 h 6874669"/>
              <a:gd name="connsiteX1" fmla="*/ 4584612 w 4585528"/>
              <a:gd name="connsiteY1" fmla="*/ 1 h 6874669"/>
              <a:gd name="connsiteX2" fmla="*/ 4584613 w 4585528"/>
              <a:gd name="connsiteY2" fmla="*/ 6874669 h 6874669"/>
              <a:gd name="connsiteX3" fmla="*/ 2080413 w 4585528"/>
              <a:gd name="connsiteY3" fmla="*/ 6874669 h 6874669"/>
              <a:gd name="connsiteX4" fmla="*/ 0 w 4585528"/>
              <a:gd name="connsiteY4" fmla="*/ 2455222 h 6874669"/>
              <a:gd name="connsiteX5" fmla="*/ 1160108 w 4585528"/>
              <a:gd name="connsiteY5" fmla="*/ 0 h 6874669"/>
              <a:gd name="connsiteX0" fmla="*/ 1160108 w 4613188"/>
              <a:gd name="connsiteY0" fmla="*/ 0 h 6874669"/>
              <a:gd name="connsiteX1" fmla="*/ 4584612 w 4613188"/>
              <a:gd name="connsiteY1" fmla="*/ 1 h 6874669"/>
              <a:gd name="connsiteX2" fmla="*/ 4613188 w 4613188"/>
              <a:gd name="connsiteY2" fmla="*/ 6871494 h 6874669"/>
              <a:gd name="connsiteX3" fmla="*/ 2080413 w 4613188"/>
              <a:gd name="connsiteY3" fmla="*/ 6874669 h 6874669"/>
              <a:gd name="connsiteX4" fmla="*/ 0 w 4613188"/>
              <a:gd name="connsiteY4" fmla="*/ 2455222 h 6874669"/>
              <a:gd name="connsiteX5" fmla="*/ 1160108 w 4613188"/>
              <a:gd name="connsiteY5" fmla="*/ 0 h 6874669"/>
              <a:gd name="connsiteX0" fmla="*/ 1160108 w 4614103"/>
              <a:gd name="connsiteY0" fmla="*/ 0 h 6874669"/>
              <a:gd name="connsiteX1" fmla="*/ 4613187 w 4614103"/>
              <a:gd name="connsiteY1" fmla="*/ 1 h 6874669"/>
              <a:gd name="connsiteX2" fmla="*/ 4613188 w 4614103"/>
              <a:gd name="connsiteY2" fmla="*/ 6871494 h 6874669"/>
              <a:gd name="connsiteX3" fmla="*/ 2080413 w 4614103"/>
              <a:gd name="connsiteY3" fmla="*/ 6874669 h 6874669"/>
              <a:gd name="connsiteX4" fmla="*/ 0 w 4614103"/>
              <a:gd name="connsiteY4" fmla="*/ 2455222 h 6874669"/>
              <a:gd name="connsiteX5" fmla="*/ 1160108 w 4614103"/>
              <a:gd name="connsiteY5" fmla="*/ 0 h 6874669"/>
              <a:gd name="connsiteX0" fmla="*/ 1160108 w 4614103"/>
              <a:gd name="connsiteY0" fmla="*/ 0 h 6874669"/>
              <a:gd name="connsiteX1" fmla="*/ 4613187 w 4614103"/>
              <a:gd name="connsiteY1" fmla="*/ 1 h 6874669"/>
              <a:gd name="connsiteX2" fmla="*/ 4613188 w 4614103"/>
              <a:gd name="connsiteY2" fmla="*/ 6871494 h 6874669"/>
              <a:gd name="connsiteX3" fmla="*/ 2080413 w 4614103"/>
              <a:gd name="connsiteY3" fmla="*/ 6874669 h 6874669"/>
              <a:gd name="connsiteX4" fmla="*/ 0 w 4614103"/>
              <a:gd name="connsiteY4" fmla="*/ 2455222 h 6874669"/>
              <a:gd name="connsiteX5" fmla="*/ 1160108 w 4614103"/>
              <a:gd name="connsiteY5" fmla="*/ 0 h 687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4103" h="6874669">
                <a:moveTo>
                  <a:pt x="1160108" y="0"/>
                </a:moveTo>
                <a:lnTo>
                  <a:pt x="4613187" y="1"/>
                </a:lnTo>
                <a:cubicBezTo>
                  <a:pt x="4616362" y="2282826"/>
                  <a:pt x="4610013" y="4588669"/>
                  <a:pt x="4613188" y="6871494"/>
                </a:cubicBezTo>
                <a:lnTo>
                  <a:pt x="2080413" y="6874669"/>
                </a:lnTo>
                <a:lnTo>
                  <a:pt x="0" y="2455222"/>
                </a:lnTo>
                <a:lnTo>
                  <a:pt x="1160108" y="0"/>
                </a:lnTo>
                <a:close/>
              </a:path>
            </a:pathLst>
          </a:custGeom>
          <a:solidFill>
            <a:schemeClr val="bg1">
              <a:lumMod val="85000"/>
              <a:alpha val="50196"/>
            </a:schemeClr>
          </a:solidFill>
        </p:spPr>
        <p:txBody>
          <a:bodyPr wrap="square" anchor="ctr" anchorCtr="0">
            <a:noAutofit/>
          </a:bodyPr>
          <a:lstStyle>
            <a:lvl1pPr marL="0" indent="0" algn="r">
              <a:buNone/>
              <a:defRPr/>
            </a:lvl1pPr>
          </a:lstStyle>
          <a:p>
            <a:r>
              <a:rPr lang="en-AU" dirty="0"/>
              <a:t>Add a picture</a:t>
            </a:r>
          </a:p>
        </p:txBody>
      </p:sp>
      <p:cxnSp>
        <p:nvCxnSpPr>
          <p:cNvPr id="34" name="Straight Connector 33">
            <a:extLst>
              <a:ext uri="{FF2B5EF4-FFF2-40B4-BE49-F238E27FC236}">
                <a16:creationId xmlns:a16="http://schemas.microsoft.com/office/drawing/2014/main" id="{A86AD490-96E4-410C-862C-8DDB2CBBFCB8}"/>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DDB88B2B-E0E9-440C-9D38-B42EBA40D37C}"/>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dirty="0"/>
              <a:t>Title of </a:t>
            </a:r>
            <a:r>
              <a:rPr lang="en-AU"/>
              <a:t>presentation (use two </a:t>
            </a:r>
            <a:r>
              <a:rPr lang="en-AU" dirty="0"/>
              <a:t>lines max)</a:t>
            </a:r>
          </a:p>
        </p:txBody>
      </p:sp>
      <p:sp>
        <p:nvSpPr>
          <p:cNvPr id="25" name="Subtitle 2">
            <a:extLst>
              <a:ext uri="{FF2B5EF4-FFF2-40B4-BE49-F238E27FC236}">
                <a16:creationId xmlns:a16="http://schemas.microsoft.com/office/drawing/2014/main" id="{C8928F7E-207C-4314-A984-25D6D0A3DDFC}"/>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endParaRPr lang="en-AU" dirty="0"/>
          </a:p>
        </p:txBody>
      </p:sp>
      <p:sp>
        <p:nvSpPr>
          <p:cNvPr id="26" name="Text Placeholder 10">
            <a:extLst>
              <a:ext uri="{FF2B5EF4-FFF2-40B4-BE49-F238E27FC236}">
                <a16:creationId xmlns:a16="http://schemas.microsoft.com/office/drawing/2014/main" id="{56646274-A41E-4014-9438-2E4C3EEF89C3}"/>
              </a:ext>
            </a:extLst>
          </p:cNvPr>
          <p:cNvSpPr>
            <a:spLocks noGrp="1"/>
          </p:cNvSpPr>
          <p:nvPr>
            <p:ph type="body" sz="quarter" idx="20"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endParaRPr lang="en-AU" dirty="0"/>
          </a:p>
        </p:txBody>
      </p:sp>
      <p:sp>
        <p:nvSpPr>
          <p:cNvPr id="27" name="Text Placeholder 4">
            <a:extLst>
              <a:ext uri="{FF2B5EF4-FFF2-40B4-BE49-F238E27FC236}">
                <a16:creationId xmlns:a16="http://schemas.microsoft.com/office/drawing/2014/main" id="{60F130E0-38E7-4F31-BAA1-DC0A7DC0FE7B}"/>
              </a:ext>
            </a:extLst>
          </p:cNvPr>
          <p:cNvSpPr>
            <a:spLocks noGrp="1"/>
          </p:cNvSpPr>
          <p:nvPr>
            <p:ph type="body" sz="quarter" idx="14"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a:t>
            </a:r>
            <a:r>
              <a:rPr lang="en-AU" dirty="0"/>
              <a:t>name | Title</a:t>
            </a:r>
          </a:p>
        </p:txBody>
      </p:sp>
      <p:sp>
        <p:nvSpPr>
          <p:cNvPr id="38" name="Text Placeholder 37">
            <a:extLst>
              <a:ext uri="{FF2B5EF4-FFF2-40B4-BE49-F238E27FC236}">
                <a16:creationId xmlns:a16="http://schemas.microsoft.com/office/drawing/2014/main" id="{DA293175-B930-41A3-AB02-F904C818D80E}"/>
              </a:ext>
            </a:extLst>
          </p:cNvPr>
          <p:cNvSpPr>
            <a:spLocks noGrp="1"/>
          </p:cNvSpPr>
          <p:nvPr>
            <p:ph type="body" sz="quarter" idx="21" hasCustomPrompt="1"/>
          </p:nvPr>
        </p:nvSpPr>
        <p:spPr>
          <a:xfrm>
            <a:off x="8667750" y="4752975"/>
            <a:ext cx="3533775" cy="2115525"/>
          </a:xfrm>
          <a:custGeom>
            <a:avLst/>
            <a:gdLst>
              <a:gd name="connsiteX0" fmla="*/ 0 w 3533775"/>
              <a:gd name="connsiteY0" fmla="*/ 0 h 2106000"/>
              <a:gd name="connsiteX1" fmla="*/ 3533775 w 3533775"/>
              <a:gd name="connsiteY1" fmla="*/ 0 h 2106000"/>
              <a:gd name="connsiteX2" fmla="*/ 3533775 w 3533775"/>
              <a:gd name="connsiteY2" fmla="*/ 2106000 h 2106000"/>
              <a:gd name="connsiteX3" fmla="*/ 0 w 3533775"/>
              <a:gd name="connsiteY3" fmla="*/ 2106000 h 2106000"/>
              <a:gd name="connsiteX4" fmla="*/ 0 w 3533775"/>
              <a:gd name="connsiteY4" fmla="*/ 0 h 2106000"/>
              <a:gd name="connsiteX0" fmla="*/ 0 w 3533775"/>
              <a:gd name="connsiteY0" fmla="*/ 0 h 2115525"/>
              <a:gd name="connsiteX1" fmla="*/ 3533775 w 3533775"/>
              <a:gd name="connsiteY1" fmla="*/ 0 h 2115525"/>
              <a:gd name="connsiteX2" fmla="*/ 3533775 w 3533775"/>
              <a:gd name="connsiteY2" fmla="*/ 2106000 h 2115525"/>
              <a:gd name="connsiteX3" fmla="*/ 1000125 w 3533775"/>
              <a:gd name="connsiteY3" fmla="*/ 2115525 h 2115525"/>
              <a:gd name="connsiteX4" fmla="*/ 0 w 3533775"/>
              <a:gd name="connsiteY4" fmla="*/ 0 h 211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775" h="2115525">
                <a:moveTo>
                  <a:pt x="0" y="0"/>
                </a:moveTo>
                <a:lnTo>
                  <a:pt x="3533775" y="0"/>
                </a:lnTo>
                <a:lnTo>
                  <a:pt x="3533775" y="2106000"/>
                </a:lnTo>
                <a:lnTo>
                  <a:pt x="1000125" y="2115525"/>
                </a:lnTo>
                <a:lnTo>
                  <a:pt x="0" y="0"/>
                </a:lnTo>
                <a:close/>
              </a:path>
            </a:pathLst>
          </a:custGeom>
          <a:blipFill>
            <a:blip r:embed="rId2"/>
            <a:stretch>
              <a:fillRect/>
            </a:stretch>
          </a:blipFill>
        </p:spPr>
        <p:txBody>
          <a:bodyPr/>
          <a:lstStyle>
            <a:lvl1pPr>
              <a:defRPr/>
            </a:lvl1pPr>
          </a:lstStyle>
          <a:p>
            <a:pPr lvl="0"/>
            <a:r>
              <a:rPr lang="en-US"/>
              <a:t> </a:t>
            </a:r>
            <a:endParaRPr lang="en-AU"/>
          </a:p>
        </p:txBody>
      </p:sp>
      <p:sp>
        <p:nvSpPr>
          <p:cNvPr id="5" name="Text Placeholder 4">
            <a:extLst>
              <a:ext uri="{FF2B5EF4-FFF2-40B4-BE49-F238E27FC236}">
                <a16:creationId xmlns:a16="http://schemas.microsoft.com/office/drawing/2014/main" id="{E39DD1BF-2E61-4FEA-B992-FC6BAA5F35D5}"/>
              </a:ext>
            </a:extLst>
          </p:cNvPr>
          <p:cNvSpPr>
            <a:spLocks noGrp="1"/>
          </p:cNvSpPr>
          <p:nvPr>
            <p:ph type="body" sz="quarter" idx="18" hasCustomPrompt="1"/>
          </p:nvPr>
        </p:nvSpPr>
        <p:spPr>
          <a:xfrm>
            <a:off x="9083358" y="5613400"/>
            <a:ext cx="2404800" cy="720000"/>
          </a:xfrm>
          <a:blipFill>
            <a:blip r:embed="rId3"/>
            <a:stretch>
              <a:fillRect/>
            </a:stretch>
          </a:blipFill>
        </p:spPr>
        <p:txBody>
          <a:bodyPr/>
          <a:lstStyle/>
          <a:p>
            <a:pPr lvl="0"/>
            <a:r>
              <a:rPr lang="en-AU"/>
              <a:t> </a:t>
            </a:r>
          </a:p>
        </p:txBody>
      </p:sp>
    </p:spTree>
    <p:extLst>
      <p:ext uri="{BB962C8B-B14F-4D97-AF65-F5344CB8AC3E}">
        <p14:creationId xmlns:p14="http://schemas.microsoft.com/office/powerpoint/2010/main" val="12025121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bg1">
            <a:lumMod val="8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B4EF09F-0993-4D60-9B58-01E12E059F02}"/>
              </a:ext>
            </a:extLst>
          </p:cNvPr>
          <p:cNvSpPr>
            <a:spLocks noGrp="1"/>
          </p:cNvSpPr>
          <p:nvPr>
            <p:ph type="body" sz="quarter" idx="14" hasCustomPrompt="1"/>
          </p:nvPr>
        </p:nvSpPr>
        <p:spPr>
          <a:xfrm>
            <a:off x="9074785" y="5615940"/>
            <a:ext cx="2412000" cy="720000"/>
          </a:xfrm>
          <a:blipFill>
            <a:blip r:embed="rId2"/>
            <a:stretch>
              <a:fillRect/>
            </a:stretch>
          </a:blipFill>
        </p:spPr>
        <p:txBody>
          <a:bodyPr/>
          <a:lstStyle/>
          <a:p>
            <a:pPr lvl="0"/>
            <a:r>
              <a:rPr lang="en-AU"/>
              <a:t> </a:t>
            </a:r>
          </a:p>
        </p:txBody>
      </p:sp>
      <p:grpSp>
        <p:nvGrpSpPr>
          <p:cNvPr id="13" name="Graphic 9">
            <a:extLst>
              <a:ext uri="{FF2B5EF4-FFF2-40B4-BE49-F238E27FC236}">
                <a16:creationId xmlns:a16="http://schemas.microsoft.com/office/drawing/2014/main" id="{2EE73CA2-5819-48AB-B1C5-CB103003A444}"/>
              </a:ext>
            </a:extLst>
          </p:cNvPr>
          <p:cNvGrpSpPr/>
          <p:nvPr/>
        </p:nvGrpSpPr>
        <p:grpSpPr>
          <a:xfrm>
            <a:off x="0" y="0"/>
            <a:ext cx="9672790" cy="6867427"/>
            <a:chOff x="0" y="0"/>
            <a:chExt cx="9672790" cy="6867427"/>
          </a:xfrm>
        </p:grpSpPr>
        <p:sp>
          <p:nvSpPr>
            <p:cNvPr id="21" name="Freeform: Shape 20">
              <a:extLst>
                <a:ext uri="{FF2B5EF4-FFF2-40B4-BE49-F238E27FC236}">
                  <a16:creationId xmlns:a16="http://schemas.microsoft.com/office/drawing/2014/main" id="{E698AA0A-5308-4247-9222-889560F84BAF}"/>
                </a:ext>
              </a:extLst>
            </p:cNvPr>
            <p:cNvSpPr/>
            <p:nvPr/>
          </p:nvSpPr>
          <p:spPr>
            <a:xfrm>
              <a:off x="18025" y="0"/>
              <a:ext cx="8719854" cy="3598226"/>
            </a:xfrm>
            <a:custGeom>
              <a:avLst/>
              <a:gdLst>
                <a:gd name="connsiteX0" fmla="*/ 8719855 w 8719854"/>
                <a:gd name="connsiteY0" fmla="*/ 0 h 3598226"/>
                <a:gd name="connsiteX1" fmla="*/ 731679 w 8719854"/>
                <a:gd name="connsiteY1" fmla="*/ 0 h 3598226"/>
                <a:gd name="connsiteX2" fmla="*/ 0 w 8719854"/>
                <a:gd name="connsiteY2" fmla="*/ 1547900 h 3598226"/>
                <a:gd name="connsiteX3" fmla="*/ 0 w 8719854"/>
                <a:gd name="connsiteY3" fmla="*/ 3598227 h 3598226"/>
                <a:gd name="connsiteX4" fmla="*/ 7018993 w 8719854"/>
                <a:gd name="connsiteY4" fmla="*/ 3598227 h 3598226"/>
                <a:gd name="connsiteX5" fmla="*/ 8719855 w 8719854"/>
                <a:gd name="connsiteY5" fmla="*/ 0 h 359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9854" h="3598226">
                  <a:moveTo>
                    <a:pt x="8719855" y="0"/>
                  </a:moveTo>
                  <a:lnTo>
                    <a:pt x="731679" y="0"/>
                  </a:lnTo>
                  <a:lnTo>
                    <a:pt x="0" y="1547900"/>
                  </a:lnTo>
                  <a:lnTo>
                    <a:pt x="0" y="3598227"/>
                  </a:lnTo>
                  <a:lnTo>
                    <a:pt x="7018993" y="3598227"/>
                  </a:lnTo>
                  <a:lnTo>
                    <a:pt x="8719855" y="0"/>
                  </a:lnTo>
                  <a:close/>
                </a:path>
              </a:pathLst>
            </a:custGeom>
            <a:solidFill>
              <a:schemeClr val="tx1"/>
            </a:solidFill>
            <a:ln w="12688"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E27669B-D391-4711-9195-C5F7F8E254DA}"/>
                </a:ext>
              </a:extLst>
            </p:cNvPr>
            <p:cNvSpPr/>
            <p:nvPr/>
          </p:nvSpPr>
          <p:spPr>
            <a:xfrm>
              <a:off x="0" y="1672427"/>
              <a:ext cx="9668093" cy="5191318"/>
            </a:xfrm>
            <a:custGeom>
              <a:avLst/>
              <a:gdLst>
                <a:gd name="connsiteX0" fmla="*/ 9668093 w 9668093"/>
                <a:gd name="connsiteY0" fmla="*/ 5191318 h 5191318"/>
                <a:gd name="connsiteX1" fmla="*/ 7212449 w 9668093"/>
                <a:gd name="connsiteY1" fmla="*/ 0 h 5191318"/>
                <a:gd name="connsiteX2" fmla="*/ 0 w 9668093"/>
                <a:gd name="connsiteY2" fmla="*/ 0 h 5191318"/>
                <a:gd name="connsiteX3" fmla="*/ 0 w 9668093"/>
                <a:gd name="connsiteY3" fmla="*/ 5191318 h 5191318"/>
                <a:gd name="connsiteX4" fmla="*/ 9668093 w 9668093"/>
                <a:gd name="connsiteY4" fmla="*/ 5191318 h 519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093" h="5191318">
                  <a:moveTo>
                    <a:pt x="9668093" y="5191318"/>
                  </a:moveTo>
                  <a:lnTo>
                    <a:pt x="7212449" y="0"/>
                  </a:lnTo>
                  <a:lnTo>
                    <a:pt x="0" y="0"/>
                  </a:lnTo>
                  <a:lnTo>
                    <a:pt x="0" y="5191318"/>
                  </a:lnTo>
                  <a:lnTo>
                    <a:pt x="9668093" y="5191318"/>
                  </a:lnTo>
                  <a:close/>
                </a:path>
              </a:pathLst>
            </a:custGeom>
            <a:solidFill>
              <a:schemeClr val="accent1"/>
            </a:solidFill>
            <a:ln w="12688"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A582BA43-CA4D-4DAA-B03B-51C7C7D28D4E}"/>
                </a:ext>
              </a:extLst>
            </p:cNvPr>
            <p:cNvSpPr/>
            <p:nvPr/>
          </p:nvSpPr>
          <p:spPr>
            <a:xfrm>
              <a:off x="0" y="818632"/>
              <a:ext cx="7580954" cy="5514378"/>
            </a:xfrm>
            <a:custGeom>
              <a:avLst/>
              <a:gdLst>
                <a:gd name="connsiteX0" fmla="*/ 7580954 w 7580954"/>
                <a:gd name="connsiteY0" fmla="*/ 5514379 h 5514378"/>
                <a:gd name="connsiteX1" fmla="*/ 7580954 w 7580954"/>
                <a:gd name="connsiteY1" fmla="*/ 0 h 5514378"/>
                <a:gd name="connsiteX2" fmla="*/ 0 w 7580954"/>
                <a:gd name="connsiteY2" fmla="*/ 0 h 5514378"/>
                <a:gd name="connsiteX3" fmla="*/ 0 w 7580954"/>
                <a:gd name="connsiteY3" fmla="*/ 3029284 h 5514378"/>
                <a:gd name="connsiteX4" fmla="*/ 1174698 w 7580954"/>
                <a:gd name="connsiteY4" fmla="*/ 5514379 h 5514378"/>
                <a:gd name="connsiteX5" fmla="*/ 7580954 w 7580954"/>
                <a:gd name="connsiteY5" fmla="*/ 5514379 h 551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0954" h="5514378">
                  <a:moveTo>
                    <a:pt x="7580954" y="5514379"/>
                  </a:moveTo>
                  <a:lnTo>
                    <a:pt x="7580954" y="0"/>
                  </a:lnTo>
                  <a:lnTo>
                    <a:pt x="0" y="0"/>
                  </a:lnTo>
                  <a:lnTo>
                    <a:pt x="0" y="3029284"/>
                  </a:lnTo>
                  <a:lnTo>
                    <a:pt x="1174698" y="5514379"/>
                  </a:lnTo>
                  <a:lnTo>
                    <a:pt x="7580954" y="5514379"/>
                  </a:lnTo>
                  <a:close/>
                </a:path>
              </a:pathLst>
            </a:custGeom>
            <a:solidFill>
              <a:srgbClr val="FFFFFF"/>
            </a:solidFill>
            <a:ln w="12688" cap="flat">
              <a:noFill/>
              <a:prstDash val="solid"/>
              <a:miter/>
            </a:ln>
          </p:spPr>
          <p:txBody>
            <a:bodyPr rtlCol="0" anchor="ctr"/>
            <a:lstStyle/>
            <a:p>
              <a:endParaRPr lang="en-AU"/>
            </a:p>
          </p:txBody>
        </p:sp>
      </p:gr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054DAD34-1224-494C-9A5B-3612B2E9AC2D}"/>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dirty="0"/>
              <a:t>Title of </a:t>
            </a:r>
            <a:r>
              <a:rPr lang="en-AU"/>
              <a:t>presentation (use two </a:t>
            </a:r>
            <a:r>
              <a:rPr lang="en-AU" dirty="0"/>
              <a:t>lines max)</a:t>
            </a:r>
          </a:p>
        </p:txBody>
      </p:sp>
      <p:sp>
        <p:nvSpPr>
          <p:cNvPr id="23" name="Subtitle 2">
            <a:extLst>
              <a:ext uri="{FF2B5EF4-FFF2-40B4-BE49-F238E27FC236}">
                <a16:creationId xmlns:a16="http://schemas.microsoft.com/office/drawing/2014/main" id="{346A02D5-CDC8-44E6-9CB4-BBF3C6B3D443}"/>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t>Subtitle (three </a:t>
            </a:r>
            <a:r>
              <a:rPr lang="en-AU"/>
              <a:t>lines max)</a:t>
            </a:r>
            <a:endParaRPr lang="en-AU" dirty="0"/>
          </a:p>
        </p:txBody>
      </p:sp>
      <p:sp>
        <p:nvSpPr>
          <p:cNvPr id="25" name="Text Placeholder 10">
            <a:extLst>
              <a:ext uri="{FF2B5EF4-FFF2-40B4-BE49-F238E27FC236}">
                <a16:creationId xmlns:a16="http://schemas.microsoft.com/office/drawing/2014/main" id="{DA9AEDBE-C4B7-416C-9548-A86784F974FE}"/>
              </a:ext>
            </a:extLst>
          </p:cNvPr>
          <p:cNvSpPr>
            <a:spLocks noGrp="1"/>
          </p:cNvSpPr>
          <p:nvPr>
            <p:ph type="body" sz="quarter" idx="13"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endParaRPr lang="en-AU" dirty="0"/>
          </a:p>
        </p:txBody>
      </p:sp>
      <p:sp>
        <p:nvSpPr>
          <p:cNvPr id="26" name="Text Placeholder 4">
            <a:extLst>
              <a:ext uri="{FF2B5EF4-FFF2-40B4-BE49-F238E27FC236}">
                <a16:creationId xmlns:a16="http://schemas.microsoft.com/office/drawing/2014/main" id="{21754065-C68B-4D46-BA33-7E579F6F8D6C}"/>
              </a:ext>
            </a:extLst>
          </p:cNvPr>
          <p:cNvSpPr>
            <a:spLocks noGrp="1"/>
          </p:cNvSpPr>
          <p:nvPr>
            <p:ph type="body" sz="quarter" idx="15"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a:t>
            </a:r>
            <a:r>
              <a:rPr lang="en-AU" dirty="0"/>
              <a:t>name | Title</a:t>
            </a:r>
          </a:p>
        </p:txBody>
      </p:sp>
    </p:spTree>
    <p:extLst>
      <p:ext uri="{BB962C8B-B14F-4D97-AF65-F5344CB8AC3E}">
        <p14:creationId xmlns:p14="http://schemas.microsoft.com/office/powerpoint/2010/main" val="78130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429080" y="1709739"/>
            <a:ext cx="4918369" cy="1719262"/>
          </a:xfrm>
          <a:prstGeom prst="rect">
            <a:avLst/>
          </a:prstGeom>
        </p:spPr>
        <p:txBody>
          <a:bodyPr anchor="b">
            <a:noAutofit/>
          </a:bodyPr>
          <a:lstStyle>
            <a:lvl1pPr algn="r">
              <a:defRPr sz="3400"/>
            </a:lvl1pPr>
          </a:lstStyle>
          <a:p>
            <a:r>
              <a:rPr lang="en-US" dirty="0"/>
              <a:t>Section heading</a:t>
            </a:r>
            <a:endParaRPr lang="en-AU" dirty="0"/>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411667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grpSp>
        <p:nvGrpSpPr>
          <p:cNvPr id="13" name="Graphic 11">
            <a:extLst>
              <a:ext uri="{FF2B5EF4-FFF2-40B4-BE49-F238E27FC236}">
                <a16:creationId xmlns:a16="http://schemas.microsoft.com/office/drawing/2014/main" id="{28C4F348-4D0F-452D-99AF-4DDC648A46B4}"/>
              </a:ext>
            </a:extLst>
          </p:cNvPr>
          <p:cNvGrpSpPr/>
          <p:nvPr/>
        </p:nvGrpSpPr>
        <p:grpSpPr>
          <a:xfrm>
            <a:off x="-4387" y="657225"/>
            <a:ext cx="12203745" cy="6200942"/>
            <a:chOff x="1519237" y="1109662"/>
            <a:chExt cx="9129503" cy="4638864"/>
          </a:xfrm>
        </p:grpSpPr>
        <p:sp>
          <p:nvSpPr>
            <p:cNvPr id="15" name="Freeform: Shape 14">
              <a:extLst>
                <a:ext uri="{FF2B5EF4-FFF2-40B4-BE49-F238E27FC236}">
                  <a16:creationId xmlns:a16="http://schemas.microsoft.com/office/drawing/2014/main" id="{54DEA174-3E65-4528-B491-E22FA71608A6}"/>
                </a:ext>
              </a:extLst>
            </p:cNvPr>
            <p:cNvSpPr/>
            <p:nvPr/>
          </p:nvSpPr>
          <p:spPr>
            <a:xfrm>
              <a:off x="5370271" y="1109662"/>
              <a:ext cx="5278469" cy="4110894"/>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B740C90B-9902-4CF2-9A33-CB9E540313CC}"/>
                </a:ext>
              </a:extLst>
            </p:cNvPr>
            <p:cNvSpPr/>
            <p:nvPr/>
          </p:nvSpPr>
          <p:spPr>
            <a:xfrm>
              <a:off x="1519237" y="1786222"/>
              <a:ext cx="5077967" cy="3962304"/>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grpSp>
      <p:sp>
        <p:nvSpPr>
          <p:cNvPr id="39" name="Picture Placeholder 38">
            <a:extLst>
              <a:ext uri="{FF2B5EF4-FFF2-40B4-BE49-F238E27FC236}">
                <a16:creationId xmlns:a16="http://schemas.microsoft.com/office/drawing/2014/main" id="{85C71503-9FE2-4FB3-AC93-B5118C7A61FD}"/>
              </a:ext>
            </a:extLst>
          </p:cNvPr>
          <p:cNvSpPr>
            <a:spLocks noGrp="1"/>
          </p:cNvSpPr>
          <p:nvPr>
            <p:ph type="pic" sz="quarter" idx="13" hasCustomPrompt="1"/>
          </p:nvPr>
        </p:nvSpPr>
        <p:spPr>
          <a:xfrm>
            <a:off x="97" y="-16387"/>
            <a:ext cx="6809545" cy="3456000"/>
          </a:xfrm>
          <a:custGeom>
            <a:avLst/>
            <a:gdLst>
              <a:gd name="connsiteX0" fmla="*/ 0 w 5180770"/>
              <a:gd name="connsiteY0" fmla="*/ 0 h 3456000"/>
              <a:gd name="connsiteX1" fmla="*/ 5180770 w 5180770"/>
              <a:gd name="connsiteY1" fmla="*/ 0 h 3456000"/>
              <a:gd name="connsiteX2" fmla="*/ 5180770 w 5180770"/>
              <a:gd name="connsiteY2" fmla="*/ 3456000 h 3456000"/>
              <a:gd name="connsiteX3" fmla="*/ 0 w 5180770"/>
              <a:gd name="connsiteY3" fmla="*/ 3456000 h 3456000"/>
              <a:gd name="connsiteX4" fmla="*/ 0 w 5180770"/>
              <a:gd name="connsiteY4" fmla="*/ 0 h 3456000"/>
              <a:gd name="connsiteX0" fmla="*/ 0 w 5180770"/>
              <a:gd name="connsiteY0" fmla="*/ 0 h 3456000"/>
              <a:gd name="connsiteX1" fmla="*/ 5180770 w 5180770"/>
              <a:gd name="connsiteY1" fmla="*/ 0 h 3456000"/>
              <a:gd name="connsiteX2" fmla="*/ 5177791 w 5180770"/>
              <a:gd name="connsiteY2" fmla="*/ 680243 h 3456000"/>
              <a:gd name="connsiteX3" fmla="*/ 5180770 w 5180770"/>
              <a:gd name="connsiteY3" fmla="*/ 3456000 h 3456000"/>
              <a:gd name="connsiteX4" fmla="*/ 0 w 5180770"/>
              <a:gd name="connsiteY4" fmla="*/ 3456000 h 3456000"/>
              <a:gd name="connsiteX5" fmla="*/ 0 w 5180770"/>
              <a:gd name="connsiteY5" fmla="*/ 0 h 3456000"/>
              <a:gd name="connsiteX0" fmla="*/ 0 w 5181733"/>
              <a:gd name="connsiteY0" fmla="*/ 0 h 3456000"/>
              <a:gd name="connsiteX1" fmla="*/ 5180770 w 5181733"/>
              <a:gd name="connsiteY1" fmla="*/ 0 h 3456000"/>
              <a:gd name="connsiteX2" fmla="*/ 5177791 w 5181733"/>
              <a:gd name="connsiteY2" fmla="*/ 680243 h 3456000"/>
              <a:gd name="connsiteX3" fmla="*/ 5180770 w 5181733"/>
              <a:gd name="connsiteY3" fmla="*/ 3456000 h 3456000"/>
              <a:gd name="connsiteX4" fmla="*/ 0 w 5181733"/>
              <a:gd name="connsiteY4" fmla="*/ 3456000 h 3456000"/>
              <a:gd name="connsiteX5" fmla="*/ 0 w 5181733"/>
              <a:gd name="connsiteY5" fmla="*/ 0 h 3456000"/>
              <a:gd name="connsiteX0" fmla="*/ 0 w 5561545"/>
              <a:gd name="connsiteY0" fmla="*/ 0 h 3456000"/>
              <a:gd name="connsiteX1" fmla="*/ 5180770 w 5561545"/>
              <a:gd name="connsiteY1" fmla="*/ 0 h 3456000"/>
              <a:gd name="connsiteX2" fmla="*/ 5171441 w 5561545"/>
              <a:gd name="connsiteY2" fmla="*/ 521493 h 3456000"/>
              <a:gd name="connsiteX3" fmla="*/ 5177791 w 5561545"/>
              <a:gd name="connsiteY3" fmla="*/ 680243 h 3456000"/>
              <a:gd name="connsiteX4" fmla="*/ 5180770 w 5561545"/>
              <a:gd name="connsiteY4" fmla="*/ 3456000 h 3456000"/>
              <a:gd name="connsiteX5" fmla="*/ 0 w 5561545"/>
              <a:gd name="connsiteY5" fmla="*/ 3456000 h 3456000"/>
              <a:gd name="connsiteX6" fmla="*/ 0 w 5561545"/>
              <a:gd name="connsiteY6" fmla="*/ 0 h 3456000"/>
              <a:gd name="connsiteX0" fmla="*/ 0 w 5561545"/>
              <a:gd name="connsiteY0" fmla="*/ 0 h 3456000"/>
              <a:gd name="connsiteX1" fmla="*/ 5180770 w 5561545"/>
              <a:gd name="connsiteY1" fmla="*/ 0 h 3456000"/>
              <a:gd name="connsiteX2" fmla="*/ 5171441 w 5561545"/>
              <a:gd name="connsiteY2" fmla="*/ 521493 h 3456000"/>
              <a:gd name="connsiteX3" fmla="*/ 5177791 w 5561545"/>
              <a:gd name="connsiteY3" fmla="*/ 680243 h 3456000"/>
              <a:gd name="connsiteX4" fmla="*/ 5180770 w 5561545"/>
              <a:gd name="connsiteY4" fmla="*/ 3456000 h 3456000"/>
              <a:gd name="connsiteX5" fmla="*/ 0 w 5561545"/>
              <a:gd name="connsiteY5" fmla="*/ 3456000 h 3456000"/>
              <a:gd name="connsiteX6" fmla="*/ 0 w 5561545"/>
              <a:gd name="connsiteY6" fmla="*/ 0 h 3456000"/>
              <a:gd name="connsiteX0" fmla="*/ 0 w 5180770"/>
              <a:gd name="connsiteY0" fmla="*/ 0 h 3456000"/>
              <a:gd name="connsiteX1" fmla="*/ 5180770 w 5180770"/>
              <a:gd name="connsiteY1" fmla="*/ 0 h 3456000"/>
              <a:gd name="connsiteX2" fmla="*/ 5171441 w 5180770"/>
              <a:gd name="connsiteY2" fmla="*/ 521493 h 3456000"/>
              <a:gd name="connsiteX3" fmla="*/ 5177791 w 5180770"/>
              <a:gd name="connsiteY3" fmla="*/ 680243 h 3456000"/>
              <a:gd name="connsiteX4" fmla="*/ 5180770 w 5180770"/>
              <a:gd name="connsiteY4" fmla="*/ 3456000 h 3456000"/>
              <a:gd name="connsiteX5" fmla="*/ 0 w 5180770"/>
              <a:gd name="connsiteY5" fmla="*/ 3456000 h 3456000"/>
              <a:gd name="connsiteX6" fmla="*/ 0 w 5180770"/>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19489"/>
              <a:gd name="connsiteY0" fmla="*/ 0 h 3456000"/>
              <a:gd name="connsiteX1" fmla="*/ 6819070 w 6819489"/>
              <a:gd name="connsiteY1" fmla="*/ 0 h 3456000"/>
              <a:gd name="connsiteX2" fmla="*/ 6485891 w 6819489"/>
              <a:gd name="connsiteY2" fmla="*/ 667543 h 3456000"/>
              <a:gd name="connsiteX3" fmla="*/ 5177791 w 6819489"/>
              <a:gd name="connsiteY3" fmla="*/ 680243 h 3456000"/>
              <a:gd name="connsiteX4" fmla="*/ 5180770 w 6819489"/>
              <a:gd name="connsiteY4" fmla="*/ 3456000 h 3456000"/>
              <a:gd name="connsiteX5" fmla="*/ 0 w 6819489"/>
              <a:gd name="connsiteY5" fmla="*/ 3456000 h 3456000"/>
              <a:gd name="connsiteX6" fmla="*/ 0 w 6819489"/>
              <a:gd name="connsiteY6" fmla="*/ 0 h 3456000"/>
              <a:gd name="connsiteX0" fmla="*/ 0 w 6820785"/>
              <a:gd name="connsiteY0" fmla="*/ 0 h 3456000"/>
              <a:gd name="connsiteX1" fmla="*/ 6819070 w 6820785"/>
              <a:gd name="connsiteY1" fmla="*/ 0 h 3456000"/>
              <a:gd name="connsiteX2" fmla="*/ 6485891 w 6820785"/>
              <a:gd name="connsiteY2" fmla="*/ 667543 h 3456000"/>
              <a:gd name="connsiteX3" fmla="*/ 5177791 w 6820785"/>
              <a:gd name="connsiteY3" fmla="*/ 680243 h 3456000"/>
              <a:gd name="connsiteX4" fmla="*/ 5180770 w 6820785"/>
              <a:gd name="connsiteY4" fmla="*/ 3456000 h 3456000"/>
              <a:gd name="connsiteX5" fmla="*/ 0 w 6820785"/>
              <a:gd name="connsiteY5" fmla="*/ 3456000 h 3456000"/>
              <a:gd name="connsiteX6" fmla="*/ 0 w 6820785"/>
              <a:gd name="connsiteY6" fmla="*/ 0 h 3456000"/>
              <a:gd name="connsiteX0" fmla="*/ 0 w 6828351"/>
              <a:gd name="connsiteY0" fmla="*/ 0 h 3456000"/>
              <a:gd name="connsiteX1" fmla="*/ 6819070 w 6828351"/>
              <a:gd name="connsiteY1" fmla="*/ 0 h 3456000"/>
              <a:gd name="connsiteX2" fmla="*/ 6485891 w 6828351"/>
              <a:gd name="connsiteY2" fmla="*/ 667543 h 3456000"/>
              <a:gd name="connsiteX3" fmla="*/ 5177791 w 6828351"/>
              <a:gd name="connsiteY3" fmla="*/ 680243 h 3456000"/>
              <a:gd name="connsiteX4" fmla="*/ 5180770 w 6828351"/>
              <a:gd name="connsiteY4" fmla="*/ 3456000 h 3456000"/>
              <a:gd name="connsiteX5" fmla="*/ 0 w 6828351"/>
              <a:gd name="connsiteY5" fmla="*/ 3456000 h 3456000"/>
              <a:gd name="connsiteX6" fmla="*/ 0 w 6828351"/>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1128 w 6809545"/>
              <a:gd name="connsiteY2" fmla="*/ 679449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1128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7274281"/>
              <a:gd name="connsiteY0" fmla="*/ 0 h 3456000"/>
              <a:gd name="connsiteX1" fmla="*/ 6809545 w 7274281"/>
              <a:gd name="connsiteY1" fmla="*/ 2382 h 3456000"/>
              <a:gd name="connsiteX2" fmla="*/ 6490653 w 7274281"/>
              <a:gd name="connsiteY2" fmla="*/ 677068 h 3456000"/>
              <a:gd name="connsiteX3" fmla="*/ 5177791 w 7274281"/>
              <a:gd name="connsiteY3" fmla="*/ 680243 h 3456000"/>
              <a:gd name="connsiteX4" fmla="*/ 5180770 w 7274281"/>
              <a:gd name="connsiteY4" fmla="*/ 3456000 h 3456000"/>
              <a:gd name="connsiteX5" fmla="*/ 0 w 7274281"/>
              <a:gd name="connsiteY5" fmla="*/ 3456000 h 3456000"/>
              <a:gd name="connsiteX6" fmla="*/ 0 w 7274281"/>
              <a:gd name="connsiteY6" fmla="*/ 0 h 3456000"/>
              <a:gd name="connsiteX0" fmla="*/ 0 w 7247880"/>
              <a:gd name="connsiteY0" fmla="*/ 0 h 3456000"/>
              <a:gd name="connsiteX1" fmla="*/ 6809545 w 7247880"/>
              <a:gd name="connsiteY1" fmla="*/ 2382 h 3456000"/>
              <a:gd name="connsiteX2" fmla="*/ 6490653 w 7247880"/>
              <a:gd name="connsiteY2" fmla="*/ 677068 h 3456000"/>
              <a:gd name="connsiteX3" fmla="*/ 5177791 w 7247880"/>
              <a:gd name="connsiteY3" fmla="*/ 680243 h 3456000"/>
              <a:gd name="connsiteX4" fmla="*/ 5180770 w 7247880"/>
              <a:gd name="connsiteY4" fmla="*/ 3456000 h 3456000"/>
              <a:gd name="connsiteX5" fmla="*/ 0 w 7247880"/>
              <a:gd name="connsiteY5" fmla="*/ 3456000 h 3456000"/>
              <a:gd name="connsiteX6" fmla="*/ 0 w 7247880"/>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72469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389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7068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7068 h 3456000"/>
              <a:gd name="connsiteX4" fmla="*/ 5161720 w 6809545"/>
              <a:gd name="connsiteY4" fmla="*/ 3456000 h 3456000"/>
              <a:gd name="connsiteX5" fmla="*/ 0 w 6809545"/>
              <a:gd name="connsiteY5" fmla="*/ 3456000 h 3456000"/>
              <a:gd name="connsiteX6" fmla="*/ 0 w 6809545"/>
              <a:gd name="connsiteY6" fmla="*/ 0 h 34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9545" h="3456000">
                <a:moveTo>
                  <a:pt x="0" y="0"/>
                </a:moveTo>
                <a:lnTo>
                  <a:pt x="6809545" y="1"/>
                </a:lnTo>
                <a:lnTo>
                  <a:pt x="6485891" y="677068"/>
                </a:lnTo>
                <a:lnTo>
                  <a:pt x="5155566" y="677068"/>
                </a:lnTo>
                <a:cubicBezTo>
                  <a:pt x="5157617" y="1603379"/>
                  <a:pt x="5159669" y="2529689"/>
                  <a:pt x="5161720" y="3456000"/>
                </a:cubicBezTo>
                <a:lnTo>
                  <a:pt x="0" y="3456000"/>
                </a:lnTo>
                <a:lnTo>
                  <a:pt x="0" y="0"/>
                </a:lnTo>
                <a:close/>
              </a:path>
            </a:pathLst>
          </a:custGeom>
          <a:solidFill>
            <a:schemeClr val="tx1"/>
          </a:solidFill>
        </p:spPr>
        <p:txBody>
          <a:bodyPr anchor="ctr" anchorCtr="0"/>
          <a:lstStyle>
            <a:lvl1pPr>
              <a:defRPr>
                <a:solidFill>
                  <a:schemeClr val="bg1"/>
                </a:solidFill>
              </a:defRPr>
            </a:lvl1pPr>
          </a:lstStyle>
          <a:p>
            <a:r>
              <a:rPr lang="en-AU" dirty="0"/>
              <a:t>Add a picture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
        <p:nvSpPr>
          <p:cNvPr id="9" name="Title 1">
            <a:extLst>
              <a:ext uri="{FF2B5EF4-FFF2-40B4-BE49-F238E27FC236}">
                <a16:creationId xmlns:a16="http://schemas.microsoft.com/office/drawing/2014/main" id="{678D90EE-A2D1-430C-9EC5-AB15365F6CA9}"/>
              </a:ext>
            </a:extLst>
          </p:cNvPr>
          <p:cNvSpPr>
            <a:spLocks noGrp="1"/>
          </p:cNvSpPr>
          <p:nvPr>
            <p:ph type="title" hasCustomPrompt="1"/>
          </p:nvPr>
        </p:nvSpPr>
        <p:spPr>
          <a:xfrm>
            <a:off x="6429080" y="1709739"/>
            <a:ext cx="4918369" cy="1719262"/>
          </a:xfrm>
          <a:prstGeom prst="rect">
            <a:avLst/>
          </a:prstGeom>
        </p:spPr>
        <p:txBody>
          <a:bodyPr anchor="b">
            <a:noAutofit/>
          </a:bodyPr>
          <a:lstStyle>
            <a:lvl1pPr algn="r">
              <a:defRPr sz="3400"/>
            </a:lvl1pPr>
          </a:lstStyle>
          <a:p>
            <a:r>
              <a:rPr lang="en-US" dirty="0"/>
              <a:t>Section heading</a:t>
            </a:r>
            <a:endParaRPr lang="en-AU" dirty="0"/>
          </a:p>
        </p:txBody>
      </p:sp>
      <p:sp>
        <p:nvSpPr>
          <p:cNvPr id="10" name="Text Placeholder 2">
            <a:extLst>
              <a:ext uri="{FF2B5EF4-FFF2-40B4-BE49-F238E27FC236}">
                <a16:creationId xmlns:a16="http://schemas.microsoft.com/office/drawing/2014/main" id="{0EA2C4B4-064A-4A10-8866-F98FF08F5075}"/>
              </a:ext>
            </a:extLst>
          </p:cNvPr>
          <p:cNvSpPr>
            <a:spLocks noGrp="1"/>
          </p:cNvSpPr>
          <p:nvPr>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subheading or presenter name</a:t>
            </a:r>
          </a:p>
        </p:txBody>
      </p:sp>
    </p:spTree>
    <p:extLst>
      <p:ext uri="{BB962C8B-B14F-4D97-AF65-F5344CB8AC3E}">
        <p14:creationId xmlns:p14="http://schemas.microsoft.com/office/powerpoint/2010/main" val="36243995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11" name="Straight Connector 10">
            <a:extLst>
              <a:ext uri="{FF2B5EF4-FFF2-40B4-BE49-F238E27FC236}">
                <a16:creationId xmlns:a16="http://schemas.microsoft.com/office/drawing/2014/main" id="{357022B9-7162-4B04-A12C-17F4D14BA406}"/>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657225"/>
            <a:ext cx="10515600" cy="1034638"/>
          </a:xfrm>
          <a:prstGeom prst="rect">
            <a:avLst/>
          </a:prstGeom>
        </p:spPr>
        <p:txBody>
          <a:bodyPr lIns="36000" rIns="36000" anchor="b" anchorCtr="0">
            <a:noAutofit/>
          </a:bodyPr>
          <a:lstStyle>
            <a:lvl1pPr>
              <a:defRPr sz="3400"/>
            </a:lvl1pPr>
          </a:lstStyle>
          <a:p>
            <a:r>
              <a:rPr lang="en-US"/>
              <a:t>Slide title</a:t>
            </a:r>
            <a:endParaRPr lang="en-AU" dirty="0"/>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2168525"/>
            <a:ext cx="1051560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endParaRPr lang="en-US" dirty="0"/>
          </a:p>
        </p:txBody>
      </p:sp>
    </p:spTree>
    <p:extLst>
      <p:ext uri="{BB962C8B-B14F-4D97-AF65-F5344CB8AC3E}">
        <p14:creationId xmlns:p14="http://schemas.microsoft.com/office/powerpoint/2010/main" val="41832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grpSp>
        <p:nvGrpSpPr>
          <p:cNvPr id="8" name="Graphic 6">
            <a:extLst>
              <a:ext uri="{FF2B5EF4-FFF2-40B4-BE49-F238E27FC236}">
                <a16:creationId xmlns:a16="http://schemas.microsoft.com/office/drawing/2014/main" id="{32BC6267-C57F-412B-9305-6A8F2E0A5040}"/>
              </a:ext>
            </a:extLst>
          </p:cNvPr>
          <p:cNvGrpSpPr>
            <a:grpSpLocks noChangeAspect="1"/>
          </p:cNvGrpSpPr>
          <p:nvPr/>
        </p:nvGrpSpPr>
        <p:grpSpPr>
          <a:xfrm>
            <a:off x="-18755" y="1585"/>
            <a:ext cx="12214021" cy="6868800"/>
            <a:chOff x="1514475" y="852487"/>
            <a:chExt cx="9163050" cy="5153025"/>
          </a:xfrm>
        </p:grpSpPr>
        <p:sp>
          <p:nvSpPr>
            <p:cNvPr id="9" name="Freeform: Shape 8">
              <a:extLst>
                <a:ext uri="{FF2B5EF4-FFF2-40B4-BE49-F238E27FC236}">
                  <a16:creationId xmlns:a16="http://schemas.microsoft.com/office/drawing/2014/main" id="{7BE28359-EFEF-4F91-B42A-F4131A6CE277}"/>
                </a:ext>
              </a:extLst>
            </p:cNvPr>
            <p:cNvSpPr/>
            <p:nvPr/>
          </p:nvSpPr>
          <p:spPr>
            <a:xfrm>
              <a:off x="1514475" y="4151756"/>
              <a:ext cx="9162478" cy="1850993"/>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9A783B27-8E77-4BBA-9B50-8DFF4050FE5A}"/>
                </a:ext>
              </a:extLst>
            </p:cNvPr>
            <p:cNvSpPr/>
            <p:nvPr/>
          </p:nvSpPr>
          <p:spPr>
            <a:xfrm>
              <a:off x="9268777" y="852487"/>
              <a:ext cx="1408176" cy="2979039"/>
            </a:xfrm>
            <a:custGeom>
              <a:avLst/>
              <a:gdLst>
                <a:gd name="connsiteX0" fmla="*/ 1408176 w 1408176"/>
                <a:gd name="connsiteY0" fmla="*/ 2979039 h 2979039"/>
                <a:gd name="connsiteX1" fmla="*/ 0 w 1408176"/>
                <a:gd name="connsiteY1" fmla="*/ 0 h 2979039"/>
                <a:gd name="connsiteX2" fmla="*/ 1408176 w 1408176"/>
                <a:gd name="connsiteY2" fmla="*/ 0 h 2979039"/>
                <a:gd name="connsiteX3" fmla="*/ 1408176 w 1408176"/>
                <a:gd name="connsiteY3" fmla="*/ 2979039 h 2979039"/>
              </a:gdLst>
              <a:ahLst/>
              <a:cxnLst>
                <a:cxn ang="0">
                  <a:pos x="connsiteX0" y="connsiteY0"/>
                </a:cxn>
                <a:cxn ang="0">
                  <a:pos x="connsiteX1" y="connsiteY1"/>
                </a:cxn>
                <a:cxn ang="0">
                  <a:pos x="connsiteX2" y="connsiteY2"/>
                </a:cxn>
                <a:cxn ang="0">
                  <a:pos x="connsiteX3" y="connsiteY3"/>
                </a:cxn>
              </a:cxnLst>
              <a:rect l="l" t="t" r="r" b="b"/>
              <a:pathLst>
                <a:path w="1408176" h="2979039">
                  <a:moveTo>
                    <a:pt x="1408176" y="2979039"/>
                  </a:moveTo>
                  <a:lnTo>
                    <a:pt x="0" y="0"/>
                  </a:lnTo>
                  <a:lnTo>
                    <a:pt x="1408176" y="0"/>
                  </a:lnTo>
                  <a:lnTo>
                    <a:pt x="1408176" y="2979039"/>
                  </a:lnTo>
                </a:path>
              </a:pathLst>
            </a:custGeom>
            <a:solidFill>
              <a:schemeClr val="accent1"/>
            </a:solidFill>
            <a:ln w="9525" cap="flat">
              <a:noFill/>
              <a:prstDash val="solid"/>
              <a:miter/>
            </a:ln>
          </p:spPr>
          <p:txBody>
            <a:bodyPr rtlCol="0" anchor="ctr"/>
            <a:lstStyle/>
            <a:p>
              <a:endParaRPr lang="en-AU"/>
            </a:p>
          </p:txBody>
        </p:sp>
      </p:gr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11" name="Straight Connector 10">
            <a:extLst>
              <a:ext uri="{FF2B5EF4-FFF2-40B4-BE49-F238E27FC236}">
                <a16:creationId xmlns:a16="http://schemas.microsoft.com/office/drawing/2014/main" id="{E145A560-AAAD-4CE8-9706-284C5D137804}"/>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53423F70-AEBD-4B36-8A12-33AD022AA94E}"/>
              </a:ext>
            </a:extLst>
          </p:cNvPr>
          <p:cNvSpPr>
            <a:spLocks noGrp="1"/>
          </p:cNvSpPr>
          <p:nvPr>
            <p:ph type="title" hasCustomPrompt="1"/>
          </p:nvPr>
        </p:nvSpPr>
        <p:spPr>
          <a:xfrm>
            <a:off x="704850" y="657225"/>
            <a:ext cx="10515600" cy="1034638"/>
          </a:xfrm>
          <a:prstGeom prst="rect">
            <a:avLst/>
          </a:prstGeom>
        </p:spPr>
        <p:txBody>
          <a:bodyPr lIns="36000" rIns="36000" anchor="b" anchorCtr="0">
            <a:noAutofit/>
          </a:bodyPr>
          <a:lstStyle>
            <a:lvl1pPr>
              <a:defRPr sz="3400"/>
            </a:lvl1pPr>
          </a:lstStyle>
          <a:p>
            <a:r>
              <a:rPr lang="en-US"/>
              <a:t>Slide title</a:t>
            </a:r>
            <a:endParaRPr lang="en-AU" dirty="0"/>
          </a:p>
        </p:txBody>
      </p:sp>
      <p:sp>
        <p:nvSpPr>
          <p:cNvPr id="17" name="Content Placeholder 2">
            <a:extLst>
              <a:ext uri="{FF2B5EF4-FFF2-40B4-BE49-F238E27FC236}">
                <a16:creationId xmlns:a16="http://schemas.microsoft.com/office/drawing/2014/main" id="{88F24B69-02DA-49F4-940F-5E4311553399}"/>
              </a:ext>
            </a:extLst>
          </p:cNvPr>
          <p:cNvSpPr>
            <a:spLocks noGrp="1"/>
          </p:cNvSpPr>
          <p:nvPr>
            <p:ph idx="1" hasCustomPrompt="1"/>
          </p:nvPr>
        </p:nvSpPr>
        <p:spPr>
          <a:xfrm>
            <a:off x="704850" y="2168525"/>
            <a:ext cx="1051560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endParaRPr lang="en-US" dirty="0"/>
          </a:p>
        </p:txBody>
      </p:sp>
    </p:spTree>
    <p:extLst>
      <p:ext uri="{BB962C8B-B14F-4D97-AF65-F5344CB8AC3E}">
        <p14:creationId xmlns:p14="http://schemas.microsoft.com/office/powerpoint/2010/main" val="117227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C9A195CB-F146-4ADD-BFF0-3E25C6954C77}"/>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 name="Graphic 21">
            <a:extLst>
              <a:ext uri="{FF2B5EF4-FFF2-40B4-BE49-F238E27FC236}">
                <a16:creationId xmlns:a16="http://schemas.microsoft.com/office/drawing/2014/main" id="{AB576351-FF1E-4A14-95B4-DAA4AEB4F5E8}"/>
              </a:ext>
            </a:extLst>
          </p:cNvPr>
          <p:cNvGrpSpPr/>
          <p:nvPr/>
        </p:nvGrpSpPr>
        <p:grpSpPr>
          <a:xfrm>
            <a:off x="-42528" y="0"/>
            <a:ext cx="12228343" cy="6876855"/>
            <a:chOff x="1514475" y="852487"/>
            <a:chExt cx="9163050" cy="5153025"/>
          </a:xfrm>
        </p:grpSpPr>
        <p:sp>
          <p:nvSpPr>
            <p:cNvPr id="24" name="Freeform: Shape 23">
              <a:extLst>
                <a:ext uri="{FF2B5EF4-FFF2-40B4-BE49-F238E27FC236}">
                  <a16:creationId xmlns:a16="http://schemas.microsoft.com/office/drawing/2014/main" id="{282D294F-C744-483D-A154-FE9F9B05806A}"/>
                </a:ext>
              </a:extLst>
            </p:cNvPr>
            <p:cNvSpPr/>
            <p:nvPr/>
          </p:nvSpPr>
          <p:spPr>
            <a:xfrm>
              <a:off x="9274016" y="852487"/>
              <a:ext cx="1408175" cy="2979039"/>
            </a:xfrm>
            <a:custGeom>
              <a:avLst/>
              <a:gdLst>
                <a:gd name="connsiteX0" fmla="*/ 0 w 1408175"/>
                <a:gd name="connsiteY0" fmla="*/ 0 h 2979039"/>
                <a:gd name="connsiteX1" fmla="*/ 1408176 w 1408175"/>
                <a:gd name="connsiteY1" fmla="*/ 2979039 h 2979039"/>
                <a:gd name="connsiteX2" fmla="*/ 1408176 w 1408175"/>
                <a:gd name="connsiteY2" fmla="*/ 0 h 2979039"/>
                <a:gd name="connsiteX3" fmla="*/ 0 w 1408175"/>
                <a:gd name="connsiteY3" fmla="*/ 0 h 2979039"/>
              </a:gdLst>
              <a:ahLst/>
              <a:cxnLst>
                <a:cxn ang="0">
                  <a:pos x="connsiteX0" y="connsiteY0"/>
                </a:cxn>
                <a:cxn ang="0">
                  <a:pos x="connsiteX1" y="connsiteY1"/>
                </a:cxn>
                <a:cxn ang="0">
                  <a:pos x="connsiteX2" y="connsiteY2"/>
                </a:cxn>
                <a:cxn ang="0">
                  <a:pos x="connsiteX3" y="connsiteY3"/>
                </a:cxn>
              </a:cxnLst>
              <a:rect l="l" t="t" r="r" b="b"/>
              <a:pathLst>
                <a:path w="1408175" h="2979039">
                  <a:moveTo>
                    <a:pt x="0" y="0"/>
                  </a:moveTo>
                  <a:lnTo>
                    <a:pt x="1408176" y="2979039"/>
                  </a:lnTo>
                  <a:lnTo>
                    <a:pt x="1408176" y="0"/>
                  </a:lnTo>
                  <a:lnTo>
                    <a:pt x="0" y="0"/>
                  </a:lnTo>
                </a:path>
              </a:pathLst>
            </a:custGeom>
            <a:solidFill>
              <a:schemeClr val="bg1">
                <a:lumMod val="85000"/>
                <a:alpha val="50196"/>
              </a:schemeClr>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BAF9F86-6335-45AE-A240-D0B6EE862376}"/>
                </a:ext>
              </a:extLst>
            </p:cNvPr>
            <p:cNvSpPr/>
            <p:nvPr/>
          </p:nvSpPr>
          <p:spPr>
            <a:xfrm>
              <a:off x="8499252" y="2600705"/>
              <a:ext cx="2182939" cy="3388518"/>
            </a:xfrm>
            <a:custGeom>
              <a:avLst/>
              <a:gdLst>
                <a:gd name="connsiteX0" fmla="*/ 2182940 w 2182939"/>
                <a:gd name="connsiteY0" fmla="*/ 3388519 h 3388518"/>
                <a:gd name="connsiteX1" fmla="*/ 0 w 2182939"/>
                <a:gd name="connsiteY1" fmla="*/ 3388519 h 3388518"/>
                <a:gd name="connsiteX2" fmla="*/ 1601438 w 2182939"/>
                <a:gd name="connsiteY2" fmla="*/ 667 h 3388518"/>
                <a:gd name="connsiteX3" fmla="*/ 2182940 w 2182939"/>
                <a:gd name="connsiteY3" fmla="*/ 1230821 h 3388518"/>
                <a:gd name="connsiteX4" fmla="*/ 2182940 w 2182939"/>
                <a:gd name="connsiteY4" fmla="*/ 0 h 3388518"/>
                <a:gd name="connsiteX5" fmla="*/ 2182940 w 2182939"/>
                <a:gd name="connsiteY5" fmla="*/ 3388519 h 338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2939" h="3388518">
                  <a:moveTo>
                    <a:pt x="2182940" y="3388519"/>
                  </a:moveTo>
                  <a:lnTo>
                    <a:pt x="0" y="3388519"/>
                  </a:lnTo>
                  <a:lnTo>
                    <a:pt x="1601438" y="667"/>
                  </a:lnTo>
                  <a:lnTo>
                    <a:pt x="2182940" y="1230821"/>
                  </a:lnTo>
                  <a:lnTo>
                    <a:pt x="2182940" y="0"/>
                  </a:lnTo>
                  <a:lnTo>
                    <a:pt x="2182940" y="3388519"/>
                  </a:lnTo>
                </a:path>
              </a:pathLst>
            </a:custGeom>
            <a:solidFill>
              <a:schemeClr val="accent1"/>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ABF0E854-69C1-46DC-A156-22CB02EE3FA4}"/>
                </a:ext>
              </a:extLst>
            </p:cNvPr>
            <p:cNvSpPr/>
            <p:nvPr/>
          </p:nvSpPr>
          <p:spPr>
            <a:xfrm>
              <a:off x="10100691" y="2600705"/>
              <a:ext cx="581501" cy="1230820"/>
            </a:xfrm>
            <a:custGeom>
              <a:avLst/>
              <a:gdLst>
                <a:gd name="connsiteX0" fmla="*/ 581501 w 581501"/>
                <a:gd name="connsiteY0" fmla="*/ 1230821 h 1230820"/>
                <a:gd name="connsiteX1" fmla="*/ 0 w 581501"/>
                <a:gd name="connsiteY1" fmla="*/ 667 h 1230820"/>
                <a:gd name="connsiteX2" fmla="*/ 285 w 581501"/>
                <a:gd name="connsiteY2" fmla="*/ 0 h 1230820"/>
                <a:gd name="connsiteX3" fmla="*/ 581501 w 581501"/>
                <a:gd name="connsiteY3" fmla="*/ 0 h 1230820"/>
                <a:gd name="connsiteX4" fmla="*/ 581501 w 581501"/>
                <a:gd name="connsiteY4" fmla="*/ 1230821 h 123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501" h="1230820">
                  <a:moveTo>
                    <a:pt x="581501" y="1230821"/>
                  </a:moveTo>
                  <a:lnTo>
                    <a:pt x="0" y="667"/>
                  </a:lnTo>
                  <a:lnTo>
                    <a:pt x="285" y="0"/>
                  </a:lnTo>
                  <a:lnTo>
                    <a:pt x="581501" y="0"/>
                  </a:lnTo>
                  <a:lnTo>
                    <a:pt x="581501" y="1230821"/>
                  </a:lnTo>
                </a:path>
              </a:pathLst>
            </a:custGeom>
            <a:solidFill>
              <a:schemeClr val="accent3"/>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EAC6CC1-3715-4F76-A231-55D7381ECFDB}"/>
                </a:ext>
              </a:extLst>
            </p:cNvPr>
            <p:cNvSpPr/>
            <p:nvPr/>
          </p:nvSpPr>
          <p:spPr>
            <a:xfrm>
              <a:off x="1514475" y="4151756"/>
              <a:ext cx="9167717" cy="1850993"/>
            </a:xfrm>
            <a:custGeom>
              <a:avLst/>
              <a:gdLst>
                <a:gd name="connsiteX0" fmla="*/ 8415338 w 9167717"/>
                <a:gd name="connsiteY0" fmla="*/ 1590484 h 1850993"/>
                <a:gd name="connsiteX1" fmla="*/ 0 w 9167717"/>
                <a:gd name="connsiteY1" fmla="*/ 1590484 h 1850993"/>
                <a:gd name="connsiteX2" fmla="*/ 0 w 9167717"/>
                <a:gd name="connsiteY2" fmla="*/ 1850993 h 1850993"/>
                <a:gd name="connsiteX3" fmla="*/ 8292180 w 9167717"/>
                <a:gd name="connsiteY3" fmla="*/ 1850993 h 1850993"/>
                <a:gd name="connsiteX4" fmla="*/ 9162479 w 9167717"/>
                <a:gd name="connsiteY4" fmla="*/ 1850993 h 1850993"/>
                <a:gd name="connsiteX5" fmla="*/ 9167717 w 9167717"/>
                <a:gd name="connsiteY5" fmla="*/ 1850993 h 1850993"/>
                <a:gd name="connsiteX6" fmla="*/ 9167717 w 9167717"/>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717" h="1850993">
                  <a:moveTo>
                    <a:pt x="8415338" y="1590484"/>
                  </a:moveTo>
                  <a:lnTo>
                    <a:pt x="0" y="1590484"/>
                  </a:lnTo>
                  <a:lnTo>
                    <a:pt x="0" y="1850993"/>
                  </a:lnTo>
                  <a:lnTo>
                    <a:pt x="8292180" y="1850993"/>
                  </a:lnTo>
                  <a:lnTo>
                    <a:pt x="9162479" y="1850993"/>
                  </a:lnTo>
                  <a:lnTo>
                    <a:pt x="9167717" y="1850993"/>
                  </a:lnTo>
                  <a:lnTo>
                    <a:pt x="9167717" y="0"/>
                  </a:lnTo>
                  <a:close/>
                </a:path>
              </a:pathLst>
            </a:custGeom>
            <a:solidFill>
              <a:schemeClr val="tx1"/>
            </a:solidFill>
            <a:ln w="9525" cap="flat">
              <a:noFill/>
              <a:prstDash val="solid"/>
              <a:miter/>
            </a:ln>
          </p:spPr>
          <p:txBody>
            <a:bodyPr rtlCol="0" anchor="ctr"/>
            <a:lstStyle/>
            <a:p>
              <a:endParaRPr lang="en-AU"/>
            </a:p>
          </p:txBody>
        </p:sp>
      </p:grpSp>
      <p:sp>
        <p:nvSpPr>
          <p:cNvPr id="2" name="Title 1">
            <a:extLst>
              <a:ext uri="{FF2B5EF4-FFF2-40B4-BE49-F238E27FC236}">
                <a16:creationId xmlns:a16="http://schemas.microsoft.com/office/drawing/2014/main" id="{83415515-D108-4D4E-BF02-8148CBA06DA3}"/>
              </a:ext>
            </a:extLst>
          </p:cNvPr>
          <p:cNvSpPr>
            <a:spLocks noGrp="1"/>
          </p:cNvSpPr>
          <p:nvPr>
            <p:ph type="title" hasCustomPrompt="1"/>
          </p:nvPr>
        </p:nvSpPr>
        <p:spPr>
          <a:xfrm>
            <a:off x="704850" y="657225"/>
            <a:ext cx="9608074" cy="1034638"/>
          </a:xfrm>
          <a:prstGeom prst="rect">
            <a:avLst/>
          </a:prstGeom>
        </p:spPr>
        <p:txBody>
          <a:bodyPr lIns="36000" rIns="36000" anchor="b" anchorCtr="0">
            <a:noAutofit/>
          </a:bodyPr>
          <a:lstStyle>
            <a:lvl1pPr>
              <a:defRPr sz="3400"/>
            </a:lvl1pPr>
          </a:lstStyle>
          <a:p>
            <a:r>
              <a:rPr lang="en-US"/>
              <a:t>Slide title</a:t>
            </a:r>
            <a:endParaRPr lang="en-AU" dirty="0"/>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2" name="Content Placeholder 2">
            <a:extLst>
              <a:ext uri="{FF2B5EF4-FFF2-40B4-BE49-F238E27FC236}">
                <a16:creationId xmlns:a16="http://schemas.microsoft.com/office/drawing/2014/main" id="{7BA5743C-1194-4E5A-83BC-F788204446E0}"/>
              </a:ext>
            </a:extLst>
          </p:cNvPr>
          <p:cNvSpPr>
            <a:spLocks noGrp="1"/>
          </p:cNvSpPr>
          <p:nvPr>
            <p:ph idx="1" hasCustomPrompt="1"/>
          </p:nvPr>
        </p:nvSpPr>
        <p:spPr>
          <a:xfrm>
            <a:off x="704850" y="2168525"/>
            <a:ext cx="958922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endParaRPr lang="en-US" dirty="0"/>
          </a:p>
        </p:txBody>
      </p:sp>
    </p:spTree>
    <p:extLst>
      <p:ext uri="{BB962C8B-B14F-4D97-AF65-F5344CB8AC3E}">
        <p14:creationId xmlns:p14="http://schemas.microsoft.com/office/powerpoint/2010/main" val="4269850510"/>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11" name="Straight Connector 10">
            <a:extLst>
              <a:ext uri="{FF2B5EF4-FFF2-40B4-BE49-F238E27FC236}">
                <a16:creationId xmlns:a16="http://schemas.microsoft.com/office/drawing/2014/main" id="{357022B9-7162-4B04-A12C-17F4D14BA406}"/>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657225"/>
            <a:ext cx="10515600" cy="1034638"/>
          </a:xfrm>
          <a:prstGeom prst="rect">
            <a:avLst/>
          </a:prstGeom>
        </p:spPr>
        <p:txBody>
          <a:bodyPr lIns="36000" rIns="36000" anchor="b" anchorCtr="0">
            <a:noAutofit/>
          </a:bodyPr>
          <a:lstStyle>
            <a:lvl1pPr>
              <a:defRPr sz="3400"/>
            </a:lvl1pPr>
          </a:lstStyle>
          <a:p>
            <a:r>
              <a:rPr lang="en-US"/>
              <a:t>Slide title</a:t>
            </a:r>
            <a:endParaRPr lang="en-AU" dirty="0"/>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2168525"/>
            <a:ext cx="5177476"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endParaRPr lang="en-US" dirty="0"/>
          </a:p>
        </p:txBody>
      </p:sp>
      <p:sp>
        <p:nvSpPr>
          <p:cNvPr id="7" name="Content Placeholder 2">
            <a:extLst>
              <a:ext uri="{FF2B5EF4-FFF2-40B4-BE49-F238E27FC236}">
                <a16:creationId xmlns:a16="http://schemas.microsoft.com/office/drawing/2014/main" id="{2A8C3F9D-414A-4713-817D-AEFBEB4FAFFE}"/>
              </a:ext>
            </a:extLst>
          </p:cNvPr>
          <p:cNvSpPr>
            <a:spLocks noGrp="1"/>
          </p:cNvSpPr>
          <p:nvPr>
            <p:ph idx="13" hasCustomPrompt="1"/>
          </p:nvPr>
        </p:nvSpPr>
        <p:spPr>
          <a:xfrm>
            <a:off x="6041992" y="2168525"/>
            <a:ext cx="5177476"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endParaRPr lang="en-US" dirty="0"/>
          </a:p>
        </p:txBody>
      </p:sp>
    </p:spTree>
    <p:extLst>
      <p:ext uri="{BB962C8B-B14F-4D97-AF65-F5344CB8AC3E}">
        <p14:creationId xmlns:p14="http://schemas.microsoft.com/office/powerpoint/2010/main" val="324126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dirty="0"/>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US" dirty="0"/>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157617"/>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E00625AF-52A1-49F4-8A77-5672E2E1BEB8}"/>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61809035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7" r:id="rId3"/>
    <p:sldLayoutId id="2147483651" r:id="rId4"/>
    <p:sldLayoutId id="2147483664" r:id="rId5"/>
    <p:sldLayoutId id="2147483662" r:id="rId6"/>
    <p:sldLayoutId id="2147483661" r:id="rId7"/>
    <p:sldLayoutId id="2147483650" r:id="rId8"/>
    <p:sldLayoutId id="2147483670" r:id="rId9"/>
    <p:sldLayoutId id="2147483660" r:id="rId10"/>
    <p:sldLayoutId id="2147483654" r:id="rId11"/>
    <p:sldLayoutId id="2147483666" r:id="rId12"/>
    <p:sldLayoutId id="2147483668" r:id="rId13"/>
    <p:sldLayoutId id="2147483665" r:id="rId14"/>
    <p:sldLayoutId id="2147483657" r:id="rId15"/>
    <p:sldLayoutId id="2147483669" r:id="rId16"/>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414" userDrawn="1">
          <p15:clr>
            <a:srgbClr val="F26B43"/>
          </p15:clr>
        </p15:guide>
        <p15:guide id="3" orient="horz" pos="1071" userDrawn="1">
          <p15:clr>
            <a:srgbClr val="F26B43"/>
          </p15:clr>
        </p15:guide>
        <p15:guide id="4" orient="horz" pos="1366" userDrawn="1">
          <p15:clr>
            <a:srgbClr val="F26B43"/>
          </p15:clr>
        </p15:guide>
        <p15:guide id="5" orient="horz" pos="2160" userDrawn="1">
          <p15:clr>
            <a:srgbClr val="F26B43"/>
          </p15:clr>
        </p15:guide>
        <p15:guide id="6" orient="horz" pos="3135" userDrawn="1">
          <p15:clr>
            <a:srgbClr val="F26B43"/>
          </p15:clr>
        </p15:guide>
        <p15:guide id="7" pos="937" userDrawn="1">
          <p15:clr>
            <a:srgbClr val="F26B43"/>
          </p15:clr>
        </p15:guide>
        <p15:guide id="8" pos="4543" userDrawn="1">
          <p15:clr>
            <a:srgbClr val="F26B43"/>
          </p15:clr>
        </p15:guide>
        <p15:guide id="9"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BA381ED-A2BE-44D1-80B5-21DB5AD23348}"/>
              </a:ext>
            </a:extLst>
          </p:cNvPr>
          <p:cNvSpPr>
            <a:spLocks noGrp="1"/>
          </p:cNvSpPr>
          <p:nvPr>
            <p:ph type="ctrTitle"/>
          </p:nvPr>
        </p:nvSpPr>
        <p:spPr>
          <a:xfrm>
            <a:off x="0" y="2321399"/>
            <a:ext cx="7324430" cy="1256153"/>
          </a:xfrm>
        </p:spPr>
        <p:txBody>
          <a:bodyPr/>
          <a:lstStyle/>
          <a:p>
            <a:r>
              <a:rPr lang="en-AU" dirty="0"/>
              <a:t>2021-22 Financial Management Compliance Report</a:t>
            </a:r>
          </a:p>
        </p:txBody>
      </p:sp>
      <p:sp>
        <p:nvSpPr>
          <p:cNvPr id="16" name="Subtitle 15">
            <a:extLst>
              <a:ext uri="{FF2B5EF4-FFF2-40B4-BE49-F238E27FC236}">
                <a16:creationId xmlns:a16="http://schemas.microsoft.com/office/drawing/2014/main" id="{D1D9E0AD-D66E-49CF-BEF5-315BF871E2DB}"/>
              </a:ext>
            </a:extLst>
          </p:cNvPr>
          <p:cNvSpPr>
            <a:spLocks noGrp="1"/>
          </p:cNvSpPr>
          <p:nvPr>
            <p:ph type="subTitle" idx="1"/>
          </p:nvPr>
        </p:nvSpPr>
        <p:spPr>
          <a:xfrm>
            <a:off x="984738" y="4973937"/>
            <a:ext cx="6339693" cy="1256153"/>
          </a:xfrm>
        </p:spPr>
        <p:txBody>
          <a:bodyPr/>
          <a:lstStyle/>
          <a:p>
            <a:r>
              <a:rPr lang="en-AU" sz="1400" dirty="0">
                <a:latin typeface="+mn-lt"/>
              </a:rPr>
              <a:t>Prepared in accordance with the Standing Directions </a:t>
            </a:r>
            <a:r>
              <a:rPr lang="en-US" sz="1400" dirty="0">
                <a:latin typeface="+mn-lt"/>
              </a:rPr>
              <a:t>issued under the </a:t>
            </a:r>
            <a:r>
              <a:rPr lang="en-US" sz="1400" i="1" dirty="0">
                <a:latin typeface="+mn-lt"/>
              </a:rPr>
              <a:t>Financial Management Act 1994</a:t>
            </a:r>
            <a:r>
              <a:rPr lang="en-AU" sz="1400" dirty="0">
                <a:latin typeface="+mn-lt"/>
              </a:rPr>
              <a:t>, Instruction 5.1</a:t>
            </a:r>
          </a:p>
          <a:p>
            <a:endParaRPr lang="en-AU" dirty="0"/>
          </a:p>
          <a:p>
            <a:endParaRPr lang="en-AU" dirty="0"/>
          </a:p>
        </p:txBody>
      </p:sp>
      <p:sp>
        <p:nvSpPr>
          <p:cNvPr id="17" name="Text Placeholder 16">
            <a:extLst>
              <a:ext uri="{FF2B5EF4-FFF2-40B4-BE49-F238E27FC236}">
                <a16:creationId xmlns:a16="http://schemas.microsoft.com/office/drawing/2014/main" id="{954CC896-A5C4-4E40-A4ED-33C190A3C9EF}"/>
              </a:ext>
            </a:extLst>
          </p:cNvPr>
          <p:cNvSpPr>
            <a:spLocks noGrp="1"/>
          </p:cNvSpPr>
          <p:nvPr>
            <p:ph type="body" sz="quarter" idx="13"/>
          </p:nvPr>
        </p:nvSpPr>
        <p:spPr/>
        <p:txBody>
          <a:bodyPr/>
          <a:lstStyle/>
          <a:p>
            <a:r>
              <a:rPr lang="en-AU" dirty="0"/>
              <a:t>December 2022</a:t>
            </a:r>
          </a:p>
        </p:txBody>
      </p:sp>
      <p:sp>
        <p:nvSpPr>
          <p:cNvPr id="18" name="Text Placeholder 17">
            <a:extLst>
              <a:ext uri="{FF2B5EF4-FFF2-40B4-BE49-F238E27FC236}">
                <a16:creationId xmlns:a16="http://schemas.microsoft.com/office/drawing/2014/main" id="{C23C116B-2F4A-4516-B937-1C3E9235E780}"/>
              </a:ext>
            </a:extLst>
          </p:cNvPr>
          <p:cNvSpPr>
            <a:spLocks noGrp="1"/>
          </p:cNvSpPr>
          <p:nvPr>
            <p:ph type="body" sz="quarter" idx="14"/>
          </p:nvPr>
        </p:nvSpPr>
        <p:spPr>
          <a:xfrm>
            <a:off x="576775" y="3833188"/>
            <a:ext cx="6747655" cy="673376"/>
          </a:xfrm>
        </p:spPr>
        <p:txBody>
          <a:bodyPr/>
          <a:lstStyle/>
          <a:p>
            <a:r>
              <a:rPr lang="en-AU" sz="1800" dirty="0"/>
              <a:t>Effective financial governance and resource management</a:t>
            </a:r>
          </a:p>
          <a:p>
            <a:endParaRPr lang="en-AU" dirty="0"/>
          </a:p>
        </p:txBody>
      </p:sp>
    </p:spTree>
    <p:extLst>
      <p:ext uri="{BB962C8B-B14F-4D97-AF65-F5344CB8AC3E}">
        <p14:creationId xmlns:p14="http://schemas.microsoft.com/office/powerpoint/2010/main" val="127279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DB05-B78C-4BC9-B719-F583701B11C6}"/>
              </a:ext>
            </a:extLst>
          </p:cNvPr>
          <p:cNvSpPr>
            <a:spLocks noGrp="1"/>
          </p:cNvSpPr>
          <p:nvPr>
            <p:ph type="title"/>
          </p:nvPr>
        </p:nvSpPr>
        <p:spPr>
          <a:xfrm>
            <a:off x="704850" y="838985"/>
            <a:ext cx="2966818" cy="763572"/>
          </a:xfrm>
        </p:spPr>
        <p:txBody>
          <a:bodyPr/>
          <a:lstStyle/>
          <a:p>
            <a:r>
              <a:rPr lang="en-AU" dirty="0"/>
              <a:t>Background</a:t>
            </a:r>
          </a:p>
        </p:txBody>
      </p:sp>
      <p:sp>
        <p:nvSpPr>
          <p:cNvPr id="3" name="Content Placeholder 2">
            <a:extLst>
              <a:ext uri="{FF2B5EF4-FFF2-40B4-BE49-F238E27FC236}">
                <a16:creationId xmlns:a16="http://schemas.microsoft.com/office/drawing/2014/main" id="{B9EEB405-4262-492B-8DD7-2007ACF0E85A}"/>
              </a:ext>
            </a:extLst>
          </p:cNvPr>
          <p:cNvSpPr>
            <a:spLocks noGrp="1"/>
          </p:cNvSpPr>
          <p:nvPr>
            <p:ph idx="1"/>
          </p:nvPr>
        </p:nvSpPr>
        <p:spPr>
          <a:xfrm>
            <a:off x="4119729" y="2089264"/>
            <a:ext cx="7634172" cy="4327004"/>
          </a:xfrm>
        </p:spPr>
        <p:txBody>
          <a:bodyPr/>
          <a:lstStyle/>
          <a:p>
            <a:pPr lvl="0">
              <a:spcBef>
                <a:spcPts val="0"/>
              </a:spcBef>
              <a:spcAft>
                <a:spcPts val="400"/>
              </a:spcAft>
              <a:buClrTx/>
            </a:pPr>
            <a:r>
              <a:rPr lang="en-AU" sz="1300" b="1" dirty="0">
                <a:solidFill>
                  <a:prstClr val="black"/>
                </a:solidFill>
                <a:latin typeface="+mn-lt"/>
              </a:rPr>
              <a:t>Standing Directions </a:t>
            </a:r>
          </a:p>
          <a:p>
            <a:pPr marL="171450" indent="-171450">
              <a:spcBef>
                <a:spcPct val="20000"/>
              </a:spcBef>
              <a:spcAft>
                <a:spcPts val="300"/>
              </a:spcAft>
              <a:buClrTx/>
              <a:buFont typeface="Arial" panose="020B0604020202020204" pitchFamily="34" charset="0"/>
              <a:buChar char="•"/>
            </a:pPr>
            <a:r>
              <a:rPr lang="en-AU" sz="1200" dirty="0">
                <a:solidFill>
                  <a:prstClr val="black"/>
                </a:solidFill>
                <a:latin typeface="+mn-lt"/>
              </a:rPr>
              <a:t>Establish minimum financial management requirements for robust management of </a:t>
            </a:r>
            <a:r>
              <a:rPr lang="en-US" sz="1200" dirty="0">
                <a:solidFill>
                  <a:prstClr val="black"/>
                </a:solidFill>
                <a:latin typeface="+mn-lt"/>
              </a:rPr>
              <a:t>Victorian public resources issued under the </a:t>
            </a:r>
            <a:r>
              <a:rPr lang="en-US" sz="1200" i="1" dirty="0">
                <a:solidFill>
                  <a:prstClr val="black"/>
                </a:solidFill>
                <a:latin typeface="+mn-lt"/>
              </a:rPr>
              <a:t>Financial Management Act 1994 </a:t>
            </a:r>
            <a:r>
              <a:rPr lang="en-US" sz="1200" dirty="0">
                <a:solidFill>
                  <a:prstClr val="black"/>
                </a:solidFill>
                <a:latin typeface="+mn-lt"/>
              </a:rPr>
              <a:t>(FMA)</a:t>
            </a:r>
            <a:endParaRPr lang="en-AU" sz="1200" dirty="0">
              <a:solidFill>
                <a:prstClr val="black"/>
              </a:solidFill>
              <a:latin typeface="+mn-lt"/>
            </a:endParaRPr>
          </a:p>
          <a:p>
            <a:pPr marL="171450" lvl="0" indent="-171450">
              <a:spcBef>
                <a:spcPct val="20000"/>
              </a:spcBef>
              <a:spcAft>
                <a:spcPts val="300"/>
              </a:spcAft>
              <a:buClrTx/>
              <a:buFont typeface="Arial" panose="020B0604020202020204" pitchFamily="34" charset="0"/>
              <a:buChar char="•"/>
            </a:pPr>
            <a:r>
              <a:rPr lang="en-US" sz="1200" dirty="0">
                <a:solidFill>
                  <a:prstClr val="black"/>
                </a:solidFill>
                <a:latin typeface="+mn-lt"/>
              </a:rPr>
              <a:t>Standing Directions, Instructions and mandated Frameworks apply to all departments and agencies subject to the FMA, unless exempt</a:t>
            </a:r>
          </a:p>
          <a:p>
            <a:pPr lvl="0">
              <a:spcBef>
                <a:spcPct val="20000"/>
              </a:spcBef>
              <a:spcAft>
                <a:spcPts val="300"/>
              </a:spcAft>
              <a:buClrTx/>
            </a:pPr>
            <a:endParaRPr lang="en-US" sz="600" dirty="0">
              <a:solidFill>
                <a:prstClr val="black"/>
              </a:solidFill>
              <a:latin typeface="+mn-lt"/>
            </a:endParaRPr>
          </a:p>
          <a:p>
            <a:pPr lvl="0">
              <a:spcBef>
                <a:spcPts val="0"/>
              </a:spcBef>
              <a:spcAft>
                <a:spcPts val="400"/>
              </a:spcAft>
              <a:buClrTx/>
            </a:pPr>
            <a:r>
              <a:rPr lang="en-AU" sz="1300" b="1" dirty="0">
                <a:solidFill>
                  <a:prstClr val="black"/>
                </a:solidFill>
                <a:latin typeface="+mn-lt"/>
              </a:rPr>
              <a:t>Exemptions</a:t>
            </a:r>
          </a:p>
          <a:p>
            <a:pPr marL="171450" lvl="0" indent="-171450">
              <a:spcBef>
                <a:spcPct val="20000"/>
              </a:spcBef>
              <a:spcAft>
                <a:spcPts val="300"/>
              </a:spcAft>
              <a:buClrTx/>
              <a:buFont typeface="Arial" panose="020B0604020202020204" pitchFamily="34" charset="0"/>
              <a:buChar char="•"/>
            </a:pPr>
            <a:r>
              <a:rPr lang="en-US" sz="1200" dirty="0">
                <a:solidFill>
                  <a:prstClr val="black"/>
                </a:solidFill>
                <a:latin typeface="+mn-lt"/>
              </a:rPr>
              <a:t>The Assistant Treasurer may, by written direction, exempt agencies</a:t>
            </a:r>
          </a:p>
          <a:p>
            <a:pPr marL="171450" lvl="0" indent="-171450">
              <a:spcBef>
                <a:spcPct val="20000"/>
              </a:spcBef>
              <a:spcAft>
                <a:spcPts val="300"/>
              </a:spcAft>
              <a:buClrTx/>
              <a:buFont typeface="Arial" panose="020B0604020202020204" pitchFamily="34" charset="0"/>
              <a:buChar char="•"/>
            </a:pPr>
            <a:r>
              <a:rPr lang="en-US" sz="1200" dirty="0">
                <a:solidFill>
                  <a:prstClr val="black"/>
                </a:solidFill>
                <a:latin typeface="+mn-lt"/>
              </a:rPr>
              <a:t>Agency exemption applications must be in writing, stating the rationale for the request and what alternative actions or procedures will be implemented to maintain the integrity of their financial management framework</a:t>
            </a:r>
          </a:p>
          <a:p>
            <a:pPr marL="171450" lvl="0" indent="-171450">
              <a:spcBef>
                <a:spcPct val="20000"/>
              </a:spcBef>
              <a:spcAft>
                <a:spcPts val="300"/>
              </a:spcAft>
              <a:buClrTx/>
              <a:buFont typeface="Arial" panose="020B0604020202020204" pitchFamily="34" charset="0"/>
              <a:buChar char="•"/>
            </a:pPr>
            <a:r>
              <a:rPr lang="en-US" sz="1200" dirty="0">
                <a:solidFill>
                  <a:prstClr val="black"/>
                </a:solidFill>
                <a:latin typeface="+mn-lt"/>
              </a:rPr>
              <a:t>Currently, over 50 agencies have various levels of exemption ranging from full to specific.  These agencies are mainly smaller-sized, lower-risk agencies, with alternative arrangements in place, many with their portfolio departments</a:t>
            </a:r>
          </a:p>
          <a:p>
            <a:pPr lvl="0">
              <a:spcBef>
                <a:spcPct val="20000"/>
              </a:spcBef>
              <a:spcAft>
                <a:spcPts val="300"/>
              </a:spcAft>
              <a:buClrTx/>
            </a:pPr>
            <a:endParaRPr lang="en-AU" sz="600" b="1" dirty="0">
              <a:solidFill>
                <a:prstClr val="black"/>
              </a:solidFill>
              <a:latin typeface="+mn-lt"/>
            </a:endParaRPr>
          </a:p>
          <a:p>
            <a:pPr lvl="0">
              <a:spcBef>
                <a:spcPts val="0"/>
              </a:spcBef>
              <a:spcAft>
                <a:spcPts val="400"/>
              </a:spcAft>
              <a:buClrTx/>
            </a:pPr>
            <a:r>
              <a:rPr lang="en-AU" sz="1300" b="1" dirty="0">
                <a:solidFill>
                  <a:prstClr val="black"/>
                </a:solidFill>
                <a:latin typeface="+mn-lt"/>
              </a:rPr>
              <a:t>2021-22 coverage</a:t>
            </a:r>
          </a:p>
          <a:p>
            <a:pPr marL="171450" lvl="0" indent="-171450">
              <a:lnSpc>
                <a:spcPct val="110000"/>
              </a:lnSpc>
              <a:spcBef>
                <a:spcPct val="20000"/>
              </a:spcBef>
              <a:spcAft>
                <a:spcPts val="300"/>
              </a:spcAft>
              <a:buClrTx/>
              <a:buFont typeface="Arial" panose="020B0604020202020204" pitchFamily="34" charset="0"/>
              <a:buChar char="•"/>
            </a:pPr>
            <a:r>
              <a:rPr lang="en-AU" sz="1200" dirty="0">
                <a:solidFill>
                  <a:prstClr val="black"/>
                </a:solidFill>
                <a:latin typeface="+mn-lt"/>
              </a:rPr>
              <a:t>235 departments and agencies self-assessed compliance against the applicable mandatory requirements of the Standing Directions, Instructions and various Frameworks</a:t>
            </a:r>
          </a:p>
          <a:p>
            <a:pPr marL="171450" lvl="0" indent="-171450">
              <a:lnSpc>
                <a:spcPct val="110000"/>
              </a:lnSpc>
              <a:spcBef>
                <a:spcPct val="20000"/>
              </a:spcBef>
              <a:spcAft>
                <a:spcPts val="300"/>
              </a:spcAft>
              <a:buClrTx/>
              <a:buFont typeface="Arial" panose="020B0604020202020204" pitchFamily="34" charset="0"/>
              <a:buChar char="•"/>
            </a:pPr>
            <a:r>
              <a:rPr lang="en-AU" sz="1200" dirty="0">
                <a:solidFill>
                  <a:prstClr val="black"/>
                </a:solidFill>
                <a:latin typeface="+mn-lt"/>
              </a:rPr>
              <a:t>The majority of portfolio agencies adhered to the timelines for reporting annual compliance outcomes to portfolio departments</a:t>
            </a:r>
          </a:p>
          <a:p>
            <a:endParaRPr lang="en-AU" dirty="0"/>
          </a:p>
        </p:txBody>
      </p:sp>
      <p:sp>
        <p:nvSpPr>
          <p:cNvPr id="5" name="Content Placeholder 8">
            <a:extLst>
              <a:ext uri="{FF2B5EF4-FFF2-40B4-BE49-F238E27FC236}">
                <a16:creationId xmlns:a16="http://schemas.microsoft.com/office/drawing/2014/main" id="{95131974-49F8-4C38-A598-BE844529C3FA}"/>
              </a:ext>
            </a:extLst>
          </p:cNvPr>
          <p:cNvSpPr txBox="1">
            <a:spLocks/>
          </p:cNvSpPr>
          <p:nvPr/>
        </p:nvSpPr>
        <p:spPr>
          <a:xfrm>
            <a:off x="369758" y="2089265"/>
            <a:ext cx="3637002" cy="4327004"/>
          </a:xfrm>
          <a:prstGeom prst="roundRect">
            <a:avLst/>
          </a:prstGeom>
          <a:solidFill>
            <a:schemeClr val="accent3">
              <a:lumMod val="20000"/>
              <a:lumOff val="80000"/>
            </a:schemeClr>
          </a:solidFill>
        </p:spPr>
        <p:txBody>
          <a:bodyPr vert="horz" lIns="36000" tIns="45720" rIns="3600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AU" sz="1200" dirty="0">
                <a:latin typeface="+mn-lt"/>
              </a:rPr>
              <a:t>The 2018 Standing Directions have strengthened departmental and agency focus on achieving a high standard of public financial management and accountability by:</a:t>
            </a:r>
          </a:p>
          <a:p>
            <a:pPr marL="171450" indent="-171450">
              <a:spcBef>
                <a:spcPts val="0"/>
              </a:spcBef>
              <a:buFont typeface="Arial" panose="020B0604020202020204" pitchFamily="34" charset="0"/>
              <a:buChar char="•"/>
            </a:pPr>
            <a:r>
              <a:rPr lang="en-AU" sz="1200" dirty="0">
                <a:latin typeface="+mn-lt"/>
              </a:rPr>
              <a:t>modernising Victoria’s public financial management</a:t>
            </a:r>
          </a:p>
          <a:p>
            <a:pPr marL="171450" indent="-171450">
              <a:spcBef>
                <a:spcPts val="0"/>
              </a:spcBef>
              <a:buFont typeface="Arial" panose="020B0604020202020204" pitchFamily="34" charset="0"/>
              <a:buChar char="•"/>
            </a:pPr>
            <a:r>
              <a:rPr lang="en-AU" sz="1200" dirty="0">
                <a:latin typeface="+mn-lt"/>
              </a:rPr>
              <a:t>strengthening accountability for financial management in departments and agencies</a:t>
            </a:r>
          </a:p>
          <a:p>
            <a:pPr>
              <a:spcAft>
                <a:spcPts val="300"/>
              </a:spcAft>
            </a:pPr>
            <a:endParaRPr lang="en-AU" sz="1200" dirty="0"/>
          </a:p>
        </p:txBody>
      </p:sp>
      <p:sp>
        <p:nvSpPr>
          <p:cNvPr id="6" name="Rectangle 5">
            <a:extLst>
              <a:ext uri="{FF2B5EF4-FFF2-40B4-BE49-F238E27FC236}">
                <a16:creationId xmlns:a16="http://schemas.microsoft.com/office/drawing/2014/main" id="{F3B60C5C-73C1-40FE-9FD5-B2707A3A3F15}"/>
              </a:ext>
            </a:extLst>
          </p:cNvPr>
          <p:cNvSpPr/>
          <p:nvPr/>
        </p:nvSpPr>
        <p:spPr>
          <a:xfrm>
            <a:off x="1841858" y="4313509"/>
            <a:ext cx="656362" cy="348303"/>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lvl="0" algn="ctr"/>
            <a:r>
              <a:rPr lang="en-AU" sz="900" dirty="0"/>
              <a:t>FMA</a:t>
            </a:r>
          </a:p>
        </p:txBody>
      </p:sp>
      <p:sp>
        <p:nvSpPr>
          <p:cNvPr id="7" name="Rectangle 6">
            <a:extLst>
              <a:ext uri="{FF2B5EF4-FFF2-40B4-BE49-F238E27FC236}">
                <a16:creationId xmlns:a16="http://schemas.microsoft.com/office/drawing/2014/main" id="{51134474-C0C1-4E6B-9454-3FFD1D380328}"/>
              </a:ext>
            </a:extLst>
          </p:cNvPr>
          <p:cNvSpPr/>
          <p:nvPr/>
        </p:nvSpPr>
        <p:spPr>
          <a:xfrm>
            <a:off x="1733726" y="4802926"/>
            <a:ext cx="872680" cy="348302"/>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lvl="0" algn="ctr"/>
            <a:r>
              <a:rPr lang="en-AU" sz="1000" dirty="0"/>
              <a:t>Standing </a:t>
            </a:r>
          </a:p>
          <a:p>
            <a:pPr lvl="0" algn="ctr"/>
            <a:r>
              <a:rPr lang="en-AU" sz="1000" dirty="0"/>
              <a:t>Directions</a:t>
            </a:r>
          </a:p>
        </p:txBody>
      </p:sp>
      <p:sp>
        <p:nvSpPr>
          <p:cNvPr id="8" name="Rectangle 7">
            <a:extLst>
              <a:ext uri="{FF2B5EF4-FFF2-40B4-BE49-F238E27FC236}">
                <a16:creationId xmlns:a16="http://schemas.microsoft.com/office/drawing/2014/main" id="{8A9E1DF3-043A-4B1F-AE8F-8C2E8AADC331}"/>
              </a:ext>
            </a:extLst>
          </p:cNvPr>
          <p:cNvSpPr/>
          <p:nvPr/>
        </p:nvSpPr>
        <p:spPr>
          <a:xfrm>
            <a:off x="1737882" y="5277550"/>
            <a:ext cx="863974" cy="316394"/>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AU" sz="900" dirty="0"/>
              <a:t>Instructions</a:t>
            </a:r>
          </a:p>
        </p:txBody>
      </p:sp>
      <p:sp>
        <p:nvSpPr>
          <p:cNvPr id="9" name="Rectangle 8">
            <a:extLst>
              <a:ext uri="{FF2B5EF4-FFF2-40B4-BE49-F238E27FC236}">
                <a16:creationId xmlns:a16="http://schemas.microsoft.com/office/drawing/2014/main" id="{CC14BEED-A4BF-432C-8D1B-DD75507E770A}"/>
              </a:ext>
            </a:extLst>
          </p:cNvPr>
          <p:cNvSpPr/>
          <p:nvPr/>
        </p:nvSpPr>
        <p:spPr>
          <a:xfrm>
            <a:off x="2233649" y="5777676"/>
            <a:ext cx="1059701" cy="466174"/>
          </a:xfrm>
          <a:prstGeom prst="rect">
            <a:avLst/>
          </a:prstGeom>
          <a:solidFill>
            <a:schemeClr val="accent3">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nchorCtr="0"/>
          <a:lstStyle/>
          <a:p>
            <a:pPr lvl="0" algn="ctr" defTabSz="444500">
              <a:lnSpc>
                <a:spcPct val="90000"/>
              </a:lnSpc>
              <a:spcBef>
                <a:spcPct val="0"/>
              </a:spcBef>
              <a:spcAft>
                <a:spcPct val="35000"/>
              </a:spcAft>
            </a:pPr>
            <a:r>
              <a:rPr lang="en-AU" sz="900" b="1" dirty="0">
                <a:solidFill>
                  <a:schemeClr val="tx1"/>
                </a:solidFill>
              </a:rPr>
              <a:t>Mandatory Frameworks and Policies </a:t>
            </a:r>
          </a:p>
        </p:txBody>
      </p:sp>
      <p:sp>
        <p:nvSpPr>
          <p:cNvPr id="10" name="Rectangle 9">
            <a:extLst>
              <a:ext uri="{FF2B5EF4-FFF2-40B4-BE49-F238E27FC236}">
                <a16:creationId xmlns:a16="http://schemas.microsoft.com/office/drawing/2014/main" id="{17DB3F22-58EC-4D05-8F27-F1F8D02DE56E}"/>
              </a:ext>
            </a:extLst>
          </p:cNvPr>
          <p:cNvSpPr/>
          <p:nvPr/>
        </p:nvSpPr>
        <p:spPr>
          <a:xfrm>
            <a:off x="935831" y="5777676"/>
            <a:ext cx="1059701" cy="466174"/>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AU" sz="900" dirty="0"/>
              <a:t>Guidance</a:t>
            </a:r>
          </a:p>
          <a:p>
            <a:pPr algn="ctr"/>
            <a:r>
              <a:rPr lang="en-AU" sz="900" dirty="0"/>
              <a:t>(non-mandatory)</a:t>
            </a:r>
          </a:p>
        </p:txBody>
      </p:sp>
      <p:cxnSp>
        <p:nvCxnSpPr>
          <p:cNvPr id="12" name="Straight Connector 11">
            <a:extLst>
              <a:ext uri="{FF2B5EF4-FFF2-40B4-BE49-F238E27FC236}">
                <a16:creationId xmlns:a16="http://schemas.microsoft.com/office/drawing/2014/main" id="{2F8E9D67-23AB-4B29-8455-EC5850BD37BF}"/>
              </a:ext>
            </a:extLst>
          </p:cNvPr>
          <p:cNvCxnSpPr>
            <a:cxnSpLocks/>
            <a:endCxn id="10" idx="0"/>
          </p:cNvCxnSpPr>
          <p:nvPr/>
        </p:nvCxnSpPr>
        <p:spPr>
          <a:xfrm flipH="1">
            <a:off x="1465682" y="5593944"/>
            <a:ext cx="655896" cy="183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7D332D-C61C-49F9-920A-5243C937957F}"/>
              </a:ext>
            </a:extLst>
          </p:cNvPr>
          <p:cNvCxnSpPr>
            <a:endCxn id="9" idx="0"/>
          </p:cNvCxnSpPr>
          <p:nvPr/>
        </p:nvCxnSpPr>
        <p:spPr>
          <a:xfrm>
            <a:off x="2143742" y="5593944"/>
            <a:ext cx="619758" cy="183732"/>
          </a:xfrm>
          <a:prstGeom prst="line">
            <a:avLst/>
          </a:prstGeom>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D28503B3-CFB6-4E22-91A5-BE3A37678828}"/>
              </a:ext>
            </a:extLst>
          </p:cNvPr>
          <p:cNvSpPr>
            <a:spLocks noGrp="1"/>
          </p:cNvSpPr>
          <p:nvPr>
            <p:ph type="sldNum" sz="quarter" idx="12"/>
          </p:nvPr>
        </p:nvSpPr>
        <p:spPr>
          <a:xfrm>
            <a:off x="11574260" y="6507324"/>
            <a:ext cx="441063" cy="365125"/>
          </a:xfrm>
        </p:spPr>
        <p:txBody>
          <a:bodyPr/>
          <a:lstStyle/>
          <a:p>
            <a:fld id="{E4E047A3-478C-4E7E-BF3D-3786245819C0}" type="slidenum">
              <a:rPr lang="en-AU" smtClean="0"/>
              <a:t>2</a:t>
            </a:fld>
            <a:endParaRPr lang="en-AU"/>
          </a:p>
        </p:txBody>
      </p:sp>
      <p:cxnSp>
        <p:nvCxnSpPr>
          <p:cNvPr id="18" name="Straight Connector 17">
            <a:extLst>
              <a:ext uri="{FF2B5EF4-FFF2-40B4-BE49-F238E27FC236}">
                <a16:creationId xmlns:a16="http://schemas.microsoft.com/office/drawing/2014/main" id="{7D2690DE-C6DB-4584-A8AE-775D17F92D8A}"/>
              </a:ext>
            </a:extLst>
          </p:cNvPr>
          <p:cNvCxnSpPr>
            <a:stCxn id="6" idx="2"/>
            <a:endCxn id="7" idx="0"/>
          </p:cNvCxnSpPr>
          <p:nvPr/>
        </p:nvCxnSpPr>
        <p:spPr>
          <a:xfrm>
            <a:off x="2170039" y="4661812"/>
            <a:ext cx="27" cy="141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FF79C36-7A89-452B-9A0B-9D1B7961B713}"/>
              </a:ext>
            </a:extLst>
          </p:cNvPr>
          <p:cNvCxnSpPr>
            <a:stCxn id="7" idx="2"/>
            <a:endCxn id="8" idx="0"/>
          </p:cNvCxnSpPr>
          <p:nvPr/>
        </p:nvCxnSpPr>
        <p:spPr>
          <a:xfrm flipH="1">
            <a:off x="2169869" y="5151228"/>
            <a:ext cx="197" cy="126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16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BC59-B4FD-426B-8278-7AC311B2663D}"/>
              </a:ext>
            </a:extLst>
          </p:cNvPr>
          <p:cNvSpPr>
            <a:spLocks noGrp="1"/>
          </p:cNvSpPr>
          <p:nvPr>
            <p:ph type="title"/>
          </p:nvPr>
        </p:nvSpPr>
        <p:spPr>
          <a:xfrm>
            <a:off x="691403" y="338722"/>
            <a:ext cx="10515600" cy="1034638"/>
          </a:xfrm>
        </p:spPr>
        <p:txBody>
          <a:bodyPr/>
          <a:lstStyle/>
          <a:p>
            <a:r>
              <a:rPr lang="en-AU" b="1" dirty="0">
                <a:solidFill>
                  <a:srgbClr val="232B39"/>
                </a:solidFill>
              </a:rPr>
              <a:t>Roles and responsibilities</a:t>
            </a:r>
            <a:endParaRPr lang="en-AU" dirty="0"/>
          </a:p>
        </p:txBody>
      </p:sp>
      <p:sp>
        <p:nvSpPr>
          <p:cNvPr id="3" name="Content Placeholder 2">
            <a:extLst>
              <a:ext uri="{FF2B5EF4-FFF2-40B4-BE49-F238E27FC236}">
                <a16:creationId xmlns:a16="http://schemas.microsoft.com/office/drawing/2014/main" id="{32776AC7-6507-42D3-88A1-6024DE0F0BD9}"/>
              </a:ext>
            </a:extLst>
          </p:cNvPr>
          <p:cNvSpPr>
            <a:spLocks noGrp="1"/>
          </p:cNvSpPr>
          <p:nvPr>
            <p:ph idx="1"/>
          </p:nvPr>
        </p:nvSpPr>
        <p:spPr>
          <a:xfrm>
            <a:off x="3470176" y="1693344"/>
            <a:ext cx="8545008" cy="4659681"/>
          </a:xfrm>
        </p:spPr>
        <p:txBody>
          <a:bodyPr/>
          <a:lstStyle/>
          <a:p>
            <a:pPr marL="285750" lvl="0" indent="-285750">
              <a:spcAft>
                <a:spcPts val="300"/>
              </a:spcAft>
              <a:buClr>
                <a:srgbClr val="00BAC7"/>
              </a:buClr>
              <a:buFont typeface="Arial" panose="020B0604020202020204" pitchFamily="34" charset="0"/>
              <a:buChar char="•"/>
            </a:pPr>
            <a:r>
              <a:rPr lang="en-AU" sz="1200" dirty="0">
                <a:solidFill>
                  <a:srgbClr val="232B39"/>
                </a:solidFill>
                <a:latin typeface="VIC"/>
              </a:rPr>
              <a:t>Detailed agency compliance reports are provided to portfolio departments each year</a:t>
            </a:r>
          </a:p>
          <a:p>
            <a:pPr marL="285750" lvl="0" indent="-285750">
              <a:spcAft>
                <a:spcPts val="300"/>
              </a:spcAft>
              <a:buClr>
                <a:srgbClr val="00BAC7"/>
              </a:buClr>
              <a:buFont typeface="Arial" panose="020B0604020202020204" pitchFamily="34" charset="0"/>
              <a:buChar char="•"/>
            </a:pPr>
            <a:r>
              <a:rPr lang="en-AU" sz="1200" dirty="0">
                <a:solidFill>
                  <a:srgbClr val="232B39"/>
                </a:solidFill>
                <a:latin typeface="VIC"/>
              </a:rPr>
              <a:t>Departments support portfolio agencies and analyse and report compliance matters to DTF</a:t>
            </a:r>
          </a:p>
          <a:p>
            <a:pPr marL="285750" lvl="0" indent="-285750">
              <a:spcAft>
                <a:spcPts val="300"/>
              </a:spcAft>
              <a:buClr>
                <a:srgbClr val="00BAC7"/>
              </a:buClr>
              <a:buFont typeface="Arial" panose="020B0604020202020204" pitchFamily="34" charset="0"/>
              <a:buChar char="•"/>
            </a:pPr>
            <a:r>
              <a:rPr lang="en-AU" sz="1200" dirty="0">
                <a:solidFill>
                  <a:srgbClr val="232B39"/>
                </a:solidFill>
                <a:latin typeface="VIC"/>
              </a:rPr>
              <a:t>Senior management, responsible bodies, audit committees and internal audit all have important roles in financial management:</a:t>
            </a:r>
          </a:p>
          <a:p>
            <a:pPr marL="571500" lvl="1" indent="-171450">
              <a:lnSpc>
                <a:spcPct val="110000"/>
              </a:lnSpc>
              <a:spcAft>
                <a:spcPts val="300"/>
              </a:spcAft>
              <a:buClr>
                <a:srgbClr val="00BAC7"/>
              </a:buClr>
              <a:buFont typeface="Wingdings" panose="05000000000000000000" pitchFamily="2" charset="2"/>
              <a:buChar char="Ø"/>
            </a:pPr>
            <a:r>
              <a:rPr lang="en-AU" sz="1200" dirty="0">
                <a:solidFill>
                  <a:srgbClr val="232B39"/>
                </a:solidFill>
              </a:rPr>
              <a:t>Clear governance accountabilities for agency responsible bodies, accountable officers and chief finance officers</a:t>
            </a:r>
          </a:p>
          <a:p>
            <a:pPr marL="571500" lvl="1" indent="-171450">
              <a:lnSpc>
                <a:spcPct val="110000"/>
              </a:lnSpc>
              <a:spcAft>
                <a:spcPts val="300"/>
              </a:spcAft>
              <a:buClr>
                <a:srgbClr val="00BAC7"/>
              </a:buClr>
              <a:buFont typeface="Wingdings" panose="05000000000000000000" pitchFamily="2" charset="2"/>
              <a:buChar char="Ø"/>
            </a:pPr>
            <a:r>
              <a:rPr lang="en-AU" sz="1200" dirty="0">
                <a:solidFill>
                  <a:srgbClr val="232B39"/>
                </a:solidFill>
              </a:rPr>
              <a:t>Agency audit committees review their agency’s compliance assessment with the requirements each year</a:t>
            </a:r>
          </a:p>
          <a:p>
            <a:pPr marL="571500" lvl="1" indent="-171450">
              <a:lnSpc>
                <a:spcPct val="110000"/>
              </a:lnSpc>
              <a:spcAft>
                <a:spcPts val="300"/>
              </a:spcAft>
              <a:buClr>
                <a:srgbClr val="00BAC7"/>
              </a:buClr>
              <a:buFont typeface="Wingdings" panose="05000000000000000000" pitchFamily="2" charset="2"/>
              <a:buChar char="Ø"/>
            </a:pPr>
            <a:r>
              <a:rPr lang="en-AU" sz="1200" dirty="0">
                <a:solidFill>
                  <a:srgbClr val="232B39"/>
                </a:solidFill>
              </a:rPr>
              <a:t>Agency internal audit is required to periodically review compliance with all mandated financial management requirements in detail</a:t>
            </a:r>
          </a:p>
          <a:p>
            <a:endParaRPr lang="en-AU" u="sng" dirty="0"/>
          </a:p>
        </p:txBody>
      </p:sp>
      <p:sp>
        <p:nvSpPr>
          <p:cNvPr id="14" name="Content Placeholder 8">
            <a:extLst>
              <a:ext uri="{FF2B5EF4-FFF2-40B4-BE49-F238E27FC236}">
                <a16:creationId xmlns:a16="http://schemas.microsoft.com/office/drawing/2014/main" id="{27818AB2-4117-4303-A87D-12A989D415AA}"/>
              </a:ext>
            </a:extLst>
          </p:cNvPr>
          <p:cNvSpPr txBox="1">
            <a:spLocks/>
          </p:cNvSpPr>
          <p:nvPr/>
        </p:nvSpPr>
        <p:spPr>
          <a:xfrm>
            <a:off x="691403" y="1987127"/>
            <a:ext cx="2551035" cy="3857672"/>
          </a:xfrm>
          <a:prstGeom prst="roundRect">
            <a:avLst/>
          </a:prstGeom>
          <a:solidFill>
            <a:schemeClr val="accent3">
              <a:lumMod val="20000"/>
              <a:lumOff val="80000"/>
            </a:schemeClr>
          </a:solidFill>
        </p:spPr>
        <p:txBody>
          <a:bodyPr vert="horz" lIns="36000" tIns="45720" rIns="3600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endParaRPr lang="en-AU" sz="1200" dirty="0">
              <a:latin typeface="+mn-lt"/>
            </a:endParaRPr>
          </a:p>
          <a:p>
            <a:pPr>
              <a:spcAft>
                <a:spcPts val="300"/>
              </a:spcAft>
            </a:pPr>
            <a:endParaRPr lang="en-AU" sz="600" dirty="0">
              <a:latin typeface="+mn-lt"/>
            </a:endParaRPr>
          </a:p>
          <a:p>
            <a:pPr>
              <a:spcAft>
                <a:spcPts val="300"/>
              </a:spcAft>
            </a:pPr>
            <a:r>
              <a:rPr lang="en-AU" sz="1200" dirty="0">
                <a:latin typeface="+mn-lt"/>
              </a:rPr>
              <a:t>Stronger roles for:</a:t>
            </a:r>
          </a:p>
          <a:p>
            <a:pPr marL="285750" indent="-285750">
              <a:spcBef>
                <a:spcPts val="0"/>
              </a:spcBef>
              <a:spcAft>
                <a:spcPts val="300"/>
              </a:spcAft>
              <a:buFont typeface="Arial" panose="020B0604020202020204" pitchFamily="34" charset="0"/>
              <a:buChar char="•"/>
            </a:pPr>
            <a:r>
              <a:rPr lang="en-AU" sz="1200" dirty="0">
                <a:latin typeface="+mn-lt"/>
              </a:rPr>
              <a:t>Portfolio departments</a:t>
            </a:r>
          </a:p>
          <a:p>
            <a:pPr marL="285750" indent="-285750">
              <a:spcBef>
                <a:spcPts val="0"/>
              </a:spcBef>
              <a:spcAft>
                <a:spcPts val="300"/>
              </a:spcAft>
              <a:buFont typeface="Arial" panose="020B0604020202020204" pitchFamily="34" charset="0"/>
              <a:buChar char="•"/>
            </a:pPr>
            <a:r>
              <a:rPr lang="en-AU" sz="1200" dirty="0">
                <a:latin typeface="+mn-lt"/>
              </a:rPr>
              <a:t>Audit committees</a:t>
            </a:r>
          </a:p>
          <a:p>
            <a:pPr marL="285750" indent="-285750">
              <a:spcBef>
                <a:spcPts val="0"/>
              </a:spcBef>
              <a:spcAft>
                <a:spcPts val="300"/>
              </a:spcAft>
              <a:buFont typeface="Arial" panose="020B0604020202020204" pitchFamily="34" charset="0"/>
              <a:buChar char="•"/>
            </a:pPr>
            <a:r>
              <a:rPr lang="en-AU" sz="1200" dirty="0">
                <a:latin typeface="+mn-lt"/>
              </a:rPr>
              <a:t>Internal audit</a:t>
            </a:r>
          </a:p>
          <a:p>
            <a:pPr>
              <a:spcAft>
                <a:spcPts val="300"/>
              </a:spcAft>
            </a:pPr>
            <a:endParaRPr lang="en-AU" sz="1200" dirty="0">
              <a:latin typeface="+mn-lt"/>
            </a:endParaRPr>
          </a:p>
          <a:p>
            <a:pPr>
              <a:spcAft>
                <a:spcPts val="300"/>
              </a:spcAft>
            </a:pPr>
            <a:r>
              <a:rPr lang="en-AU" sz="1200" dirty="0">
                <a:latin typeface="+mn-lt"/>
              </a:rPr>
              <a:t>Increased accountability for:</a:t>
            </a:r>
          </a:p>
          <a:p>
            <a:pPr marL="285750" indent="-285750">
              <a:spcBef>
                <a:spcPts val="0"/>
              </a:spcBef>
              <a:spcAft>
                <a:spcPts val="300"/>
              </a:spcAft>
              <a:buFont typeface="Arial" panose="020B0604020202020204" pitchFamily="34" charset="0"/>
              <a:buChar char="•"/>
            </a:pPr>
            <a:r>
              <a:rPr lang="en-AU" sz="1200" dirty="0">
                <a:latin typeface="+mn-lt"/>
              </a:rPr>
              <a:t>Responsible bodies</a:t>
            </a:r>
          </a:p>
          <a:p>
            <a:pPr marL="285750" indent="-285750">
              <a:spcBef>
                <a:spcPts val="0"/>
              </a:spcBef>
              <a:spcAft>
                <a:spcPts val="300"/>
              </a:spcAft>
              <a:buFont typeface="Arial" panose="020B0604020202020204" pitchFamily="34" charset="0"/>
              <a:buChar char="•"/>
            </a:pPr>
            <a:r>
              <a:rPr lang="en-AU" sz="1200" dirty="0">
                <a:latin typeface="+mn-lt"/>
              </a:rPr>
              <a:t>Accountable officers</a:t>
            </a:r>
          </a:p>
          <a:p>
            <a:pPr marL="285750" indent="-285750">
              <a:spcBef>
                <a:spcPts val="0"/>
              </a:spcBef>
              <a:spcAft>
                <a:spcPts val="300"/>
              </a:spcAft>
              <a:buFont typeface="Arial" panose="020B0604020202020204" pitchFamily="34" charset="0"/>
              <a:buChar char="•"/>
            </a:pPr>
            <a:r>
              <a:rPr lang="en-AU" sz="1200" dirty="0">
                <a:latin typeface="+mn-lt"/>
              </a:rPr>
              <a:t>Chief finance officers</a:t>
            </a:r>
          </a:p>
        </p:txBody>
      </p:sp>
      <p:sp>
        <p:nvSpPr>
          <p:cNvPr id="15" name="Rectangle 14">
            <a:extLst>
              <a:ext uri="{FF2B5EF4-FFF2-40B4-BE49-F238E27FC236}">
                <a16:creationId xmlns:a16="http://schemas.microsoft.com/office/drawing/2014/main" id="{468548A2-4EC2-4723-BBB6-1AD41D13A356}"/>
              </a:ext>
            </a:extLst>
          </p:cNvPr>
          <p:cNvSpPr/>
          <p:nvPr/>
        </p:nvSpPr>
        <p:spPr>
          <a:xfrm>
            <a:off x="5639931" y="4813944"/>
            <a:ext cx="1222172" cy="316393"/>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AU" sz="1000" dirty="0"/>
              <a:t>DTF</a:t>
            </a:r>
          </a:p>
        </p:txBody>
      </p:sp>
      <p:sp>
        <p:nvSpPr>
          <p:cNvPr id="16" name="Rectangle 15">
            <a:extLst>
              <a:ext uri="{FF2B5EF4-FFF2-40B4-BE49-F238E27FC236}">
                <a16:creationId xmlns:a16="http://schemas.microsoft.com/office/drawing/2014/main" id="{EE1FB840-A6A7-4CB5-8D10-42732CC40D35}"/>
              </a:ext>
            </a:extLst>
          </p:cNvPr>
          <p:cNvSpPr/>
          <p:nvPr/>
        </p:nvSpPr>
        <p:spPr>
          <a:xfrm>
            <a:off x="5639931" y="5282737"/>
            <a:ext cx="1222172" cy="316393"/>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AU" sz="1000" dirty="0"/>
              <a:t>Portfolio departments</a:t>
            </a:r>
          </a:p>
        </p:txBody>
      </p:sp>
      <p:sp>
        <p:nvSpPr>
          <p:cNvPr id="17" name="Rectangle 16">
            <a:extLst>
              <a:ext uri="{FF2B5EF4-FFF2-40B4-BE49-F238E27FC236}">
                <a16:creationId xmlns:a16="http://schemas.microsoft.com/office/drawing/2014/main" id="{979F855C-DBDA-4EB4-970F-4A8D343F29DD}"/>
              </a:ext>
            </a:extLst>
          </p:cNvPr>
          <p:cNvSpPr/>
          <p:nvPr/>
        </p:nvSpPr>
        <p:spPr>
          <a:xfrm>
            <a:off x="5639931" y="5741372"/>
            <a:ext cx="1222172" cy="316393"/>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AU" sz="1000" dirty="0"/>
              <a:t>Agencies</a:t>
            </a:r>
          </a:p>
        </p:txBody>
      </p:sp>
      <p:cxnSp>
        <p:nvCxnSpPr>
          <p:cNvPr id="18" name="Straight Arrow Connector 17">
            <a:extLst>
              <a:ext uri="{FF2B5EF4-FFF2-40B4-BE49-F238E27FC236}">
                <a16:creationId xmlns:a16="http://schemas.microsoft.com/office/drawing/2014/main" id="{63935D68-E2F2-4F4D-B551-1381A71722D3}"/>
              </a:ext>
            </a:extLst>
          </p:cNvPr>
          <p:cNvCxnSpPr/>
          <p:nvPr/>
        </p:nvCxnSpPr>
        <p:spPr>
          <a:xfrm flipV="1">
            <a:off x="5492725" y="4686653"/>
            <a:ext cx="0" cy="1416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C74C0D5-02B5-4195-B0A5-FCF5288D7293}"/>
              </a:ext>
            </a:extLst>
          </p:cNvPr>
          <p:cNvSpPr txBox="1"/>
          <p:nvPr/>
        </p:nvSpPr>
        <p:spPr>
          <a:xfrm>
            <a:off x="5178646" y="6106804"/>
            <a:ext cx="1028400" cy="246221"/>
          </a:xfrm>
          <a:prstGeom prst="rect">
            <a:avLst/>
          </a:prstGeom>
          <a:noFill/>
        </p:spPr>
        <p:txBody>
          <a:bodyPr wrap="square" rtlCol="0">
            <a:spAutoFit/>
          </a:bodyPr>
          <a:lstStyle/>
          <a:p>
            <a:r>
              <a:rPr lang="en-AU" sz="1000" b="1" dirty="0"/>
              <a:t>Reporting</a:t>
            </a:r>
          </a:p>
        </p:txBody>
      </p:sp>
      <p:cxnSp>
        <p:nvCxnSpPr>
          <p:cNvPr id="20" name="Straight Arrow Connector 19">
            <a:extLst>
              <a:ext uri="{FF2B5EF4-FFF2-40B4-BE49-F238E27FC236}">
                <a16:creationId xmlns:a16="http://schemas.microsoft.com/office/drawing/2014/main" id="{31F1CAF1-3B8C-4CBA-AA03-02947D0F535C}"/>
              </a:ext>
            </a:extLst>
          </p:cNvPr>
          <p:cNvCxnSpPr/>
          <p:nvPr/>
        </p:nvCxnSpPr>
        <p:spPr>
          <a:xfrm>
            <a:off x="7023286" y="4813944"/>
            <a:ext cx="0" cy="1292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B40B65-6D73-4077-90C9-717B130FD28C}"/>
              </a:ext>
            </a:extLst>
          </p:cNvPr>
          <p:cNvSpPr txBox="1"/>
          <p:nvPr/>
        </p:nvSpPr>
        <p:spPr>
          <a:xfrm>
            <a:off x="6576007" y="4573331"/>
            <a:ext cx="1222171" cy="246221"/>
          </a:xfrm>
          <a:prstGeom prst="rect">
            <a:avLst/>
          </a:prstGeom>
          <a:noFill/>
        </p:spPr>
        <p:txBody>
          <a:bodyPr wrap="square" rtlCol="0">
            <a:spAutoFit/>
          </a:bodyPr>
          <a:lstStyle/>
          <a:p>
            <a:r>
              <a:rPr lang="en-AU" sz="1000" b="1" dirty="0"/>
              <a:t>Accountability</a:t>
            </a:r>
          </a:p>
        </p:txBody>
      </p:sp>
      <p:sp>
        <p:nvSpPr>
          <p:cNvPr id="22" name="TextBox 21">
            <a:extLst>
              <a:ext uri="{FF2B5EF4-FFF2-40B4-BE49-F238E27FC236}">
                <a16:creationId xmlns:a16="http://schemas.microsoft.com/office/drawing/2014/main" id="{A1D907E7-633A-4224-8036-B441407E0051}"/>
              </a:ext>
            </a:extLst>
          </p:cNvPr>
          <p:cNvSpPr txBox="1"/>
          <p:nvPr/>
        </p:nvSpPr>
        <p:spPr>
          <a:xfrm>
            <a:off x="7243264" y="4772085"/>
            <a:ext cx="2376516" cy="369332"/>
          </a:xfrm>
          <a:prstGeom prst="rect">
            <a:avLst/>
          </a:prstGeom>
          <a:noFill/>
        </p:spPr>
        <p:txBody>
          <a:bodyPr wrap="square" rtlCol="0">
            <a:spAutoFit/>
          </a:bodyPr>
          <a:lstStyle/>
          <a:p>
            <a:r>
              <a:rPr lang="en-AU" sz="900" dirty="0">
                <a:solidFill>
                  <a:schemeClr val="accent1">
                    <a:lumMod val="75000"/>
                  </a:schemeClr>
                </a:solidFill>
              </a:rPr>
              <a:t>Secretary </a:t>
            </a:r>
          </a:p>
          <a:p>
            <a:r>
              <a:rPr lang="en-AU" sz="900" dirty="0">
                <a:solidFill>
                  <a:schemeClr val="accent1">
                    <a:lumMod val="75000"/>
                  </a:schemeClr>
                </a:solidFill>
              </a:rPr>
              <a:t>Deputy Secretary, Budget and Finance</a:t>
            </a:r>
          </a:p>
        </p:txBody>
      </p:sp>
      <p:sp>
        <p:nvSpPr>
          <p:cNvPr id="23" name="TextBox 22">
            <a:extLst>
              <a:ext uri="{FF2B5EF4-FFF2-40B4-BE49-F238E27FC236}">
                <a16:creationId xmlns:a16="http://schemas.microsoft.com/office/drawing/2014/main" id="{22E6EBBF-4580-4C7C-87FA-D6595B2DE3B4}"/>
              </a:ext>
            </a:extLst>
          </p:cNvPr>
          <p:cNvSpPr txBox="1"/>
          <p:nvPr/>
        </p:nvSpPr>
        <p:spPr>
          <a:xfrm>
            <a:off x="7243264" y="5258919"/>
            <a:ext cx="2376516" cy="369332"/>
          </a:xfrm>
          <a:prstGeom prst="rect">
            <a:avLst/>
          </a:prstGeom>
          <a:noFill/>
        </p:spPr>
        <p:txBody>
          <a:bodyPr wrap="square" rtlCol="0">
            <a:spAutoFit/>
          </a:bodyPr>
          <a:lstStyle/>
          <a:p>
            <a:r>
              <a:rPr lang="en-AU" sz="900" dirty="0">
                <a:solidFill>
                  <a:schemeClr val="accent1">
                    <a:lumMod val="75000"/>
                  </a:schemeClr>
                </a:solidFill>
              </a:rPr>
              <a:t>Secretary </a:t>
            </a:r>
          </a:p>
          <a:p>
            <a:r>
              <a:rPr lang="en-AU" sz="900" dirty="0">
                <a:solidFill>
                  <a:schemeClr val="accent1">
                    <a:lumMod val="75000"/>
                  </a:schemeClr>
                </a:solidFill>
              </a:rPr>
              <a:t>Departmental chief finance officer</a:t>
            </a:r>
          </a:p>
        </p:txBody>
      </p:sp>
      <p:sp>
        <p:nvSpPr>
          <p:cNvPr id="24" name="TextBox 23">
            <a:extLst>
              <a:ext uri="{FF2B5EF4-FFF2-40B4-BE49-F238E27FC236}">
                <a16:creationId xmlns:a16="http://schemas.microsoft.com/office/drawing/2014/main" id="{728352C0-7EE4-491C-BFFB-ABFBE7490900}"/>
              </a:ext>
            </a:extLst>
          </p:cNvPr>
          <p:cNvSpPr txBox="1"/>
          <p:nvPr/>
        </p:nvSpPr>
        <p:spPr>
          <a:xfrm>
            <a:off x="7273743" y="5741372"/>
            <a:ext cx="2376511" cy="507831"/>
          </a:xfrm>
          <a:prstGeom prst="rect">
            <a:avLst/>
          </a:prstGeom>
          <a:noFill/>
        </p:spPr>
        <p:txBody>
          <a:bodyPr wrap="square" rtlCol="0">
            <a:spAutoFit/>
          </a:bodyPr>
          <a:lstStyle/>
          <a:p>
            <a:r>
              <a:rPr lang="en-AU" sz="900" dirty="0">
                <a:solidFill>
                  <a:schemeClr val="accent1">
                    <a:lumMod val="75000"/>
                  </a:schemeClr>
                </a:solidFill>
              </a:rPr>
              <a:t>Responsible body</a:t>
            </a:r>
          </a:p>
          <a:p>
            <a:r>
              <a:rPr lang="en-AU" sz="900" dirty="0">
                <a:solidFill>
                  <a:schemeClr val="accent1">
                    <a:lumMod val="75000"/>
                  </a:schemeClr>
                </a:solidFill>
              </a:rPr>
              <a:t>Accountable officer/Chief executive</a:t>
            </a:r>
          </a:p>
          <a:p>
            <a:r>
              <a:rPr lang="en-AU" sz="900" dirty="0">
                <a:solidFill>
                  <a:schemeClr val="accent1">
                    <a:lumMod val="75000"/>
                  </a:schemeClr>
                </a:solidFill>
              </a:rPr>
              <a:t>Chief finance officer</a:t>
            </a:r>
          </a:p>
        </p:txBody>
      </p:sp>
      <p:sp>
        <p:nvSpPr>
          <p:cNvPr id="25" name="Slide Number Placeholder 24">
            <a:extLst>
              <a:ext uri="{FF2B5EF4-FFF2-40B4-BE49-F238E27FC236}">
                <a16:creationId xmlns:a16="http://schemas.microsoft.com/office/drawing/2014/main" id="{FA7C3BDD-1B00-4E73-9094-EF4DA09CF25F}"/>
              </a:ext>
            </a:extLst>
          </p:cNvPr>
          <p:cNvSpPr>
            <a:spLocks noGrp="1"/>
          </p:cNvSpPr>
          <p:nvPr>
            <p:ph type="sldNum" sz="quarter" idx="12"/>
          </p:nvPr>
        </p:nvSpPr>
        <p:spPr/>
        <p:txBody>
          <a:bodyPr/>
          <a:lstStyle/>
          <a:p>
            <a:fld id="{E4E047A3-478C-4E7E-BF3D-3786245819C0}" type="slidenum">
              <a:rPr lang="en-AU" smtClean="0"/>
              <a:t>3</a:t>
            </a:fld>
            <a:endParaRPr lang="en-AU"/>
          </a:p>
        </p:txBody>
      </p:sp>
    </p:spTree>
    <p:extLst>
      <p:ext uri="{BB962C8B-B14F-4D97-AF65-F5344CB8AC3E}">
        <p14:creationId xmlns:p14="http://schemas.microsoft.com/office/powerpoint/2010/main" val="291866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3453-7D8D-47EC-B78F-B6C2FB777557}"/>
              </a:ext>
            </a:extLst>
          </p:cNvPr>
          <p:cNvSpPr>
            <a:spLocks noGrp="1"/>
          </p:cNvSpPr>
          <p:nvPr>
            <p:ph type="title"/>
          </p:nvPr>
        </p:nvSpPr>
        <p:spPr>
          <a:xfrm>
            <a:off x="704850" y="546755"/>
            <a:ext cx="10515600" cy="980387"/>
          </a:xfrm>
        </p:spPr>
        <p:txBody>
          <a:bodyPr/>
          <a:lstStyle/>
          <a:p>
            <a:r>
              <a:rPr lang="en-AU" dirty="0"/>
              <a:t>2021-22 whole of government compliance results</a:t>
            </a:r>
          </a:p>
        </p:txBody>
      </p:sp>
      <p:sp>
        <p:nvSpPr>
          <p:cNvPr id="4" name="Content Placeholder 8">
            <a:extLst>
              <a:ext uri="{FF2B5EF4-FFF2-40B4-BE49-F238E27FC236}">
                <a16:creationId xmlns:a16="http://schemas.microsoft.com/office/drawing/2014/main" id="{6AE9438C-EE66-4F84-B68F-6CBDD0D58ADD}"/>
              </a:ext>
            </a:extLst>
          </p:cNvPr>
          <p:cNvSpPr>
            <a:spLocks noGrp="1"/>
          </p:cNvSpPr>
          <p:nvPr>
            <p:ph idx="1"/>
          </p:nvPr>
        </p:nvSpPr>
        <p:spPr>
          <a:xfrm>
            <a:off x="620684" y="1966586"/>
            <a:ext cx="3485803" cy="4439894"/>
          </a:xfrm>
          <a:prstGeom prst="roundRect">
            <a:avLst/>
          </a:prstGeom>
          <a:solidFill>
            <a:schemeClr val="accent3">
              <a:lumMod val="20000"/>
              <a:lumOff val="80000"/>
            </a:schemeClr>
          </a:solidFill>
        </p:spPr>
        <p:txBody>
          <a:bodyPr>
            <a:noAutofit/>
          </a:bodyPr>
          <a:lstStyle/>
          <a:p>
            <a:pPr marL="171450" indent="-171450">
              <a:spcAft>
                <a:spcPts val="1200"/>
              </a:spcAft>
              <a:buFont typeface="Arial" panose="020B0604020202020204" pitchFamily="34" charset="0"/>
              <a:buChar char="•"/>
            </a:pPr>
            <a:r>
              <a:rPr lang="en-AU" sz="1200" dirty="0">
                <a:latin typeface="+mn-lt"/>
              </a:rPr>
              <a:t>Compliance results are expected to continue to improve over time as departments and agencies fully embed the 2018 Standing Directions and related requirements in their day to day business activities</a:t>
            </a:r>
          </a:p>
          <a:p>
            <a:pPr marL="171450" indent="-171450">
              <a:spcAft>
                <a:spcPts val="1200"/>
              </a:spcAft>
              <a:buFont typeface="Arial" panose="020B0604020202020204" pitchFamily="34" charset="0"/>
              <a:buChar char="•"/>
            </a:pPr>
            <a:r>
              <a:rPr lang="en-AU" sz="1200" dirty="0">
                <a:latin typeface="+mn-lt"/>
              </a:rPr>
              <a:t>Agency audit committees review their agency’s compliance assessment and annual report attestation statement and endorse the annual compliance report to portfolio departments</a:t>
            </a:r>
          </a:p>
          <a:p>
            <a:pPr marL="171450" indent="-171450">
              <a:spcAft>
                <a:spcPts val="1200"/>
              </a:spcAft>
              <a:buFont typeface="Arial" panose="020B0604020202020204" pitchFamily="34" charset="0"/>
              <a:buChar char="•"/>
            </a:pPr>
            <a:r>
              <a:rPr lang="en-AU" sz="1200" dirty="0">
                <a:latin typeface="+mn-lt"/>
              </a:rPr>
              <a:t>Reported compliance deficiencies indicate departments and agencies are taking financial management legislative obligations seriously and see good financial management governance as a critical aspect of their business operations</a:t>
            </a:r>
          </a:p>
        </p:txBody>
      </p:sp>
      <p:sp>
        <p:nvSpPr>
          <p:cNvPr id="5" name="Rectangle 4">
            <a:extLst>
              <a:ext uri="{FF2B5EF4-FFF2-40B4-BE49-F238E27FC236}">
                <a16:creationId xmlns:a16="http://schemas.microsoft.com/office/drawing/2014/main" id="{6203C86A-BD01-4E64-A89C-5C8F40C72484}"/>
              </a:ext>
            </a:extLst>
          </p:cNvPr>
          <p:cNvSpPr/>
          <p:nvPr/>
        </p:nvSpPr>
        <p:spPr>
          <a:xfrm>
            <a:off x="4378036" y="1905356"/>
            <a:ext cx="6772102" cy="4578176"/>
          </a:xfrm>
          <a:prstGeom prst="rect">
            <a:avLst/>
          </a:prstGeom>
        </p:spPr>
        <p:txBody>
          <a:bodyPr wrap="square">
            <a:spAutoFit/>
          </a:bodyPr>
          <a:lstStyle/>
          <a:p>
            <a:pPr marL="171450" indent="-171450">
              <a:lnSpc>
                <a:spcPct val="110000"/>
              </a:lnSpc>
              <a:spcAft>
                <a:spcPts val="300"/>
              </a:spcAft>
              <a:buFont typeface="Arial" panose="020B0604020202020204" pitchFamily="34" charset="0"/>
              <a:buChar char="•"/>
            </a:pPr>
            <a:r>
              <a:rPr lang="en-AU" sz="1200" dirty="0"/>
              <a:t>Overall there was another reduction in the number of departments and agencies reporting material compliance deficiencies; this trend is in line with the expectation that departments and agencies focus on rectifying these material issues. </a:t>
            </a:r>
          </a:p>
          <a:p>
            <a:pPr marL="171450" indent="-171450">
              <a:lnSpc>
                <a:spcPct val="110000"/>
              </a:lnSpc>
              <a:spcAft>
                <a:spcPts val="300"/>
              </a:spcAft>
              <a:buFont typeface="Arial" panose="020B0604020202020204" pitchFamily="34" charset="0"/>
              <a:buChar char="•"/>
            </a:pPr>
            <a:r>
              <a:rPr lang="en-AU" sz="1200" dirty="0"/>
              <a:t>Reported material deficiencies this year related to:</a:t>
            </a:r>
          </a:p>
          <a:p>
            <a:pPr marL="631825" lvl="1" indent="-171450">
              <a:lnSpc>
                <a:spcPct val="110000"/>
              </a:lnSpc>
              <a:spcAft>
                <a:spcPts val="300"/>
              </a:spcAft>
              <a:buFont typeface="Wingdings" panose="05000000000000000000" pitchFamily="2" charset="2"/>
              <a:buChar char="Ø"/>
            </a:pPr>
            <a:r>
              <a:rPr lang="en-AU" sz="1200" dirty="0"/>
              <a:t>Direction 3.4 Internal control systems</a:t>
            </a:r>
          </a:p>
          <a:p>
            <a:pPr marL="631825" lvl="1" indent="-171450">
              <a:lnSpc>
                <a:spcPct val="110000"/>
              </a:lnSpc>
              <a:spcAft>
                <a:spcPts val="300"/>
              </a:spcAft>
              <a:buFont typeface="Wingdings" panose="05000000000000000000" pitchFamily="2" charset="2"/>
              <a:buChar char="Ø"/>
            </a:pPr>
            <a:r>
              <a:rPr lang="en-AU" sz="1200" dirty="0"/>
              <a:t>Direction 4.2.3 Asset management accountability </a:t>
            </a:r>
          </a:p>
          <a:p>
            <a:pPr marL="631825" lvl="1" indent="-171450">
              <a:lnSpc>
                <a:spcPct val="110000"/>
              </a:lnSpc>
              <a:spcAft>
                <a:spcPts val="300"/>
              </a:spcAft>
              <a:buFont typeface="Wingdings" panose="05000000000000000000" pitchFamily="2" charset="2"/>
              <a:buChar char="Ø"/>
            </a:pPr>
            <a:r>
              <a:rPr lang="en-AU" sz="1200" dirty="0"/>
              <a:t>Direction 4.2.1.2 Agencies subject to Victorian Government Purchasing Board coverage</a:t>
            </a:r>
          </a:p>
          <a:p>
            <a:pPr marL="171450" indent="-171450">
              <a:lnSpc>
                <a:spcPct val="110000"/>
              </a:lnSpc>
              <a:spcAft>
                <a:spcPts val="300"/>
              </a:spcAft>
              <a:buFont typeface="Arial" panose="020B0604020202020204" pitchFamily="34" charset="0"/>
              <a:buChar char="•"/>
            </a:pPr>
            <a:r>
              <a:rPr lang="en-AU" sz="1200" dirty="0"/>
              <a:t>Reported compliance deficiencies include not meeting requirements in the following areas:</a:t>
            </a:r>
          </a:p>
          <a:p>
            <a:pPr marL="631825" lvl="1" indent="-171450">
              <a:lnSpc>
                <a:spcPct val="110000"/>
              </a:lnSpc>
              <a:spcAft>
                <a:spcPts val="300"/>
              </a:spcAft>
              <a:buFont typeface="Wingdings" panose="05000000000000000000" pitchFamily="2" charset="2"/>
              <a:buChar char="Ø"/>
            </a:pPr>
            <a:r>
              <a:rPr lang="en-AU" sz="1200" dirty="0"/>
              <a:t>Asset management accountability </a:t>
            </a:r>
          </a:p>
          <a:p>
            <a:pPr marL="631825" lvl="1" indent="-171450">
              <a:lnSpc>
                <a:spcPct val="110000"/>
              </a:lnSpc>
              <a:spcAft>
                <a:spcPts val="300"/>
              </a:spcAft>
              <a:buFont typeface="Wingdings" panose="05000000000000000000" pitchFamily="2" charset="2"/>
              <a:buChar char="Ø"/>
            </a:pPr>
            <a:r>
              <a:rPr lang="en-AU" sz="1200" dirty="0"/>
              <a:t>Development of internal control system policy and procedures</a:t>
            </a:r>
          </a:p>
          <a:p>
            <a:pPr marL="631825" lvl="1" indent="-171450">
              <a:lnSpc>
                <a:spcPct val="110000"/>
              </a:lnSpc>
              <a:spcAft>
                <a:spcPts val="300"/>
              </a:spcAft>
              <a:buFont typeface="Wingdings" panose="05000000000000000000" pitchFamily="2" charset="2"/>
              <a:buChar char="Ø"/>
            </a:pPr>
            <a:r>
              <a:rPr lang="en-AU" sz="1200" dirty="0"/>
              <a:t>Risk management, including business continuity planning</a:t>
            </a:r>
          </a:p>
          <a:p>
            <a:pPr marL="631825" lvl="1" indent="-171450">
              <a:lnSpc>
                <a:spcPct val="110000"/>
              </a:lnSpc>
              <a:spcAft>
                <a:spcPts val="300"/>
              </a:spcAft>
              <a:buFont typeface="Wingdings" panose="05000000000000000000" pitchFamily="2" charset="2"/>
              <a:buChar char="Ø"/>
            </a:pPr>
            <a:r>
              <a:rPr lang="en-AU" sz="1200" dirty="0"/>
              <a:t>Procurement of goods and services</a:t>
            </a:r>
          </a:p>
          <a:p>
            <a:pPr marL="631825" lvl="1" indent="-171450">
              <a:lnSpc>
                <a:spcPct val="110000"/>
              </a:lnSpc>
              <a:spcAft>
                <a:spcPts val="300"/>
              </a:spcAft>
              <a:buFont typeface="Wingdings" panose="05000000000000000000" pitchFamily="2" charset="2"/>
              <a:buChar char="Ø"/>
            </a:pPr>
            <a:r>
              <a:rPr lang="en-AU" sz="1200" dirty="0"/>
              <a:t>Public construction accountability</a:t>
            </a:r>
          </a:p>
          <a:p>
            <a:pPr marL="174625" indent="-171450">
              <a:lnSpc>
                <a:spcPct val="110000"/>
              </a:lnSpc>
              <a:spcAft>
                <a:spcPts val="300"/>
              </a:spcAft>
              <a:buFont typeface="Arial" panose="020B0604020202020204" pitchFamily="34" charset="0"/>
              <a:buChar char="•"/>
            </a:pPr>
            <a:r>
              <a:rPr lang="en-AU" sz="1200" dirty="0"/>
              <a:t>Non-material compliance outcomes highlighted common themes to previous years</a:t>
            </a:r>
          </a:p>
          <a:p>
            <a:pPr marL="174625" indent="-171450">
              <a:lnSpc>
                <a:spcPct val="110000"/>
              </a:lnSpc>
              <a:spcAft>
                <a:spcPts val="300"/>
              </a:spcAft>
              <a:buFont typeface="Arial" panose="020B0604020202020204" pitchFamily="34" charset="0"/>
              <a:buChar char="•"/>
            </a:pPr>
            <a:r>
              <a:rPr lang="en-AU" sz="1200" dirty="0"/>
              <a:t>Where compliance deficiencies have been reported all departments demonstrated a strong commitment to working with portfolio agencies to develop capabilities and implement strategies to address these in future reporting years</a:t>
            </a:r>
          </a:p>
        </p:txBody>
      </p:sp>
      <p:sp>
        <p:nvSpPr>
          <p:cNvPr id="6" name="Slide Number Placeholder 5">
            <a:extLst>
              <a:ext uri="{FF2B5EF4-FFF2-40B4-BE49-F238E27FC236}">
                <a16:creationId xmlns:a16="http://schemas.microsoft.com/office/drawing/2014/main" id="{4C34EE1A-D0DD-46A0-B500-5D7CA6D78154}"/>
              </a:ext>
            </a:extLst>
          </p:cNvPr>
          <p:cNvSpPr>
            <a:spLocks noGrp="1"/>
          </p:cNvSpPr>
          <p:nvPr>
            <p:ph type="sldNum" sz="quarter" idx="12"/>
          </p:nvPr>
        </p:nvSpPr>
        <p:spPr/>
        <p:txBody>
          <a:bodyPr/>
          <a:lstStyle/>
          <a:p>
            <a:fld id="{E4E047A3-478C-4E7E-BF3D-3786245819C0}" type="slidenum">
              <a:rPr lang="en-AU" smtClean="0"/>
              <a:t>4</a:t>
            </a:fld>
            <a:endParaRPr lang="en-AU"/>
          </a:p>
        </p:txBody>
      </p:sp>
    </p:spTree>
    <p:extLst>
      <p:ext uri="{BB962C8B-B14F-4D97-AF65-F5344CB8AC3E}">
        <p14:creationId xmlns:p14="http://schemas.microsoft.com/office/powerpoint/2010/main" val="202158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3453-7D8D-47EC-B78F-B6C2FB777557}"/>
              </a:ext>
            </a:extLst>
          </p:cNvPr>
          <p:cNvSpPr>
            <a:spLocks noGrp="1"/>
          </p:cNvSpPr>
          <p:nvPr>
            <p:ph type="title"/>
          </p:nvPr>
        </p:nvSpPr>
        <p:spPr>
          <a:xfrm>
            <a:off x="704850" y="657225"/>
            <a:ext cx="10515600" cy="926478"/>
          </a:xfrm>
        </p:spPr>
        <p:txBody>
          <a:bodyPr/>
          <a:lstStyle/>
          <a:p>
            <a:r>
              <a:rPr lang="en-AU" sz="3600" dirty="0"/>
              <a:t>Key compliance risks</a:t>
            </a:r>
            <a:endParaRPr lang="en-AU" dirty="0"/>
          </a:p>
        </p:txBody>
      </p:sp>
      <p:sp>
        <p:nvSpPr>
          <p:cNvPr id="4" name="Content Placeholder 8">
            <a:extLst>
              <a:ext uri="{FF2B5EF4-FFF2-40B4-BE49-F238E27FC236}">
                <a16:creationId xmlns:a16="http://schemas.microsoft.com/office/drawing/2014/main" id="{9EEB6BF2-97AF-421C-A98E-66E015CDC653}"/>
              </a:ext>
            </a:extLst>
          </p:cNvPr>
          <p:cNvSpPr txBox="1">
            <a:spLocks noGrp="1"/>
          </p:cNvSpPr>
          <p:nvPr>
            <p:ph idx="1"/>
          </p:nvPr>
        </p:nvSpPr>
        <p:spPr>
          <a:xfrm>
            <a:off x="636662" y="1967165"/>
            <a:ext cx="3172013" cy="4354122"/>
          </a:xfrm>
          <a:prstGeom prst="round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AU" sz="1200" dirty="0"/>
              <a:t>Departments and agencies identify and detail key areas of the Directions and Instructions that represent a significant compliance risk to the organisation and the strategies to manage these risks</a:t>
            </a:r>
          </a:p>
          <a:p>
            <a:endParaRPr lang="en-AU" sz="1200" dirty="0"/>
          </a:p>
          <a:p>
            <a:r>
              <a:rPr lang="en-AU" sz="1200" dirty="0"/>
              <a:t>A significant compliance risk has the </a:t>
            </a:r>
            <a:r>
              <a:rPr lang="en-AU" sz="1200" b="1" dirty="0"/>
              <a:t>potential</a:t>
            </a:r>
            <a:r>
              <a:rPr lang="en-AU" sz="1200" dirty="0"/>
              <a:t> for both financial and/or reputational loss due to failure to comply with the Directions and Instructions. A significant compliance risk is not necessarily a deficiency (which is an actual instance of non‑compliance), however, compliance deficiencies may be an indicator of a compliance risk</a:t>
            </a:r>
          </a:p>
        </p:txBody>
      </p:sp>
      <p:sp>
        <p:nvSpPr>
          <p:cNvPr id="7" name="Rectangle 6">
            <a:extLst>
              <a:ext uri="{FF2B5EF4-FFF2-40B4-BE49-F238E27FC236}">
                <a16:creationId xmlns:a16="http://schemas.microsoft.com/office/drawing/2014/main" id="{BB1D1A3D-7F4E-4E0E-AD8C-187F4970824B}"/>
              </a:ext>
            </a:extLst>
          </p:cNvPr>
          <p:cNvSpPr/>
          <p:nvPr/>
        </p:nvSpPr>
        <p:spPr>
          <a:xfrm>
            <a:off x="4171997" y="1967165"/>
            <a:ext cx="6910193" cy="2677656"/>
          </a:xfrm>
          <a:prstGeom prst="rect">
            <a:avLst/>
          </a:prstGeom>
        </p:spPr>
        <p:txBody>
          <a:bodyPr wrap="square">
            <a:spAutoFit/>
          </a:bodyPr>
          <a:lstStyle/>
          <a:p>
            <a:r>
              <a:rPr lang="en-AU" sz="1200" dirty="0">
                <a:solidFill>
                  <a:srgbClr val="232B39"/>
                </a:solidFill>
                <a:latin typeface="VIC"/>
              </a:rPr>
              <a:t>Departments and agencies identified a number of key compliance risks, describing the potential for financial or reputational loss due to failure to comply with the Directions and Instructions</a:t>
            </a:r>
          </a:p>
          <a:p>
            <a:endParaRPr lang="en-AU" sz="1200" dirty="0">
              <a:solidFill>
                <a:srgbClr val="232B39"/>
              </a:solidFill>
              <a:latin typeface="VIC"/>
            </a:endParaRPr>
          </a:p>
          <a:p>
            <a:r>
              <a:rPr lang="en-AU" sz="1200" dirty="0">
                <a:solidFill>
                  <a:srgbClr val="232B39"/>
                </a:solidFill>
                <a:latin typeface="VIC"/>
              </a:rPr>
              <a:t>In 2021-22, identified risks were largely consistent with reported compliance deficiencies and included risks in the areas of:</a:t>
            </a:r>
          </a:p>
          <a:p>
            <a:endParaRPr lang="en-AU" sz="1200" dirty="0"/>
          </a:p>
          <a:p>
            <a:pPr marL="171450" indent="-171450">
              <a:buFont typeface="Arial" panose="020B0604020202020204" pitchFamily="34" charset="0"/>
              <a:buChar char="•"/>
            </a:pPr>
            <a:r>
              <a:rPr lang="en-AU" sz="1200" dirty="0"/>
              <a:t>Asset management accountability</a:t>
            </a:r>
          </a:p>
          <a:p>
            <a:pPr marL="171450" indent="-171450">
              <a:buFont typeface="Arial" panose="020B0604020202020204" pitchFamily="34" charset="0"/>
              <a:buChar char="•"/>
            </a:pPr>
            <a:r>
              <a:rPr lang="en-AU" sz="1200" dirty="0"/>
              <a:t>Internal control systems </a:t>
            </a:r>
          </a:p>
          <a:p>
            <a:pPr marL="171450" indent="-171450">
              <a:buFont typeface="Arial" panose="020B0604020202020204" pitchFamily="34" charset="0"/>
              <a:buChar char="•"/>
            </a:pPr>
            <a:r>
              <a:rPr lang="en-AU" sz="1200" dirty="0"/>
              <a:t>Fraud, corruption and other losses</a:t>
            </a:r>
          </a:p>
          <a:p>
            <a:pPr marL="171450" indent="-171450">
              <a:buFont typeface="Arial" panose="020B0604020202020204" pitchFamily="34" charset="0"/>
              <a:buChar char="•"/>
            </a:pPr>
            <a:r>
              <a:rPr lang="en-AU" sz="1200" dirty="0"/>
              <a:t>Risk management</a:t>
            </a:r>
          </a:p>
          <a:p>
            <a:pPr marL="171450" indent="-171450">
              <a:buFont typeface="Arial" panose="020B0604020202020204" pitchFamily="34" charset="0"/>
              <a:buChar char="•"/>
            </a:pPr>
            <a:r>
              <a:rPr lang="en-AU" sz="1200" dirty="0"/>
              <a:t>Managing financial information</a:t>
            </a:r>
          </a:p>
          <a:p>
            <a:pPr marL="171450" indent="-171450">
              <a:buFont typeface="Arial" panose="020B0604020202020204" pitchFamily="34" charset="0"/>
              <a:buChar char="•"/>
            </a:pPr>
            <a:endParaRPr lang="en-AU" sz="1200" dirty="0"/>
          </a:p>
          <a:p>
            <a:r>
              <a:rPr lang="en-AU" sz="1200" dirty="0"/>
              <a:t>These risks continue to be monitored with rectification plans implemented as necessary</a:t>
            </a:r>
          </a:p>
        </p:txBody>
      </p:sp>
      <p:sp>
        <p:nvSpPr>
          <p:cNvPr id="8" name="Slide Number Placeholder 7">
            <a:extLst>
              <a:ext uri="{FF2B5EF4-FFF2-40B4-BE49-F238E27FC236}">
                <a16:creationId xmlns:a16="http://schemas.microsoft.com/office/drawing/2014/main" id="{C1B5C020-5361-4050-A2E4-6985D167A54B}"/>
              </a:ext>
            </a:extLst>
          </p:cNvPr>
          <p:cNvSpPr>
            <a:spLocks noGrp="1"/>
          </p:cNvSpPr>
          <p:nvPr>
            <p:ph type="sldNum" sz="quarter" idx="12"/>
          </p:nvPr>
        </p:nvSpPr>
        <p:spPr/>
        <p:txBody>
          <a:bodyPr/>
          <a:lstStyle/>
          <a:p>
            <a:fld id="{E4E047A3-478C-4E7E-BF3D-3786245819C0}" type="slidenum">
              <a:rPr lang="en-AU" smtClean="0"/>
              <a:t>5</a:t>
            </a:fld>
            <a:endParaRPr lang="en-AU"/>
          </a:p>
        </p:txBody>
      </p:sp>
    </p:spTree>
    <p:extLst>
      <p:ext uri="{BB962C8B-B14F-4D97-AF65-F5344CB8AC3E}">
        <p14:creationId xmlns:p14="http://schemas.microsoft.com/office/powerpoint/2010/main" val="324048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3453-7D8D-47EC-B78F-B6C2FB777557}"/>
              </a:ext>
            </a:extLst>
          </p:cNvPr>
          <p:cNvSpPr>
            <a:spLocks noGrp="1"/>
          </p:cNvSpPr>
          <p:nvPr>
            <p:ph type="title"/>
          </p:nvPr>
        </p:nvSpPr>
        <p:spPr>
          <a:xfrm>
            <a:off x="704851" y="646908"/>
            <a:ext cx="10515600" cy="1178350"/>
          </a:xfrm>
        </p:spPr>
        <p:txBody>
          <a:bodyPr/>
          <a:lstStyle/>
          <a:p>
            <a:r>
              <a:rPr lang="en-AU" dirty="0"/>
              <a:t>Reporting and public attestation process going forward</a:t>
            </a:r>
          </a:p>
        </p:txBody>
      </p:sp>
      <p:sp>
        <p:nvSpPr>
          <p:cNvPr id="4" name="Content Placeholder 8">
            <a:extLst>
              <a:ext uri="{FF2B5EF4-FFF2-40B4-BE49-F238E27FC236}">
                <a16:creationId xmlns:a16="http://schemas.microsoft.com/office/drawing/2014/main" id="{4E3AF4C3-779B-44E4-94E8-094583EEEEE4}"/>
              </a:ext>
            </a:extLst>
          </p:cNvPr>
          <p:cNvSpPr>
            <a:spLocks noGrp="1"/>
          </p:cNvSpPr>
          <p:nvPr>
            <p:ph idx="1"/>
          </p:nvPr>
        </p:nvSpPr>
        <p:spPr>
          <a:xfrm>
            <a:off x="704851" y="1943701"/>
            <a:ext cx="2674453" cy="4504807"/>
          </a:xfrm>
          <a:prstGeom prst="roundRect">
            <a:avLst/>
          </a:prstGeom>
          <a:solidFill>
            <a:schemeClr val="accent3">
              <a:lumMod val="20000"/>
              <a:lumOff val="80000"/>
            </a:schemeClr>
          </a:solidFill>
        </p:spPr>
        <p:txBody>
          <a:bodyPr>
            <a:noAutofit/>
          </a:bodyPr>
          <a:lstStyle/>
          <a:p>
            <a:pPr marL="171450" indent="-171450">
              <a:spcAft>
                <a:spcPts val="1200"/>
              </a:spcAft>
              <a:buFont typeface="Arial" panose="020B0604020202020204" pitchFamily="34" charset="0"/>
              <a:buChar char="•"/>
            </a:pPr>
            <a:r>
              <a:rPr lang="en-AU" sz="1200" dirty="0">
                <a:latin typeface="+mn-lt"/>
              </a:rPr>
              <a:t>Financial management attestation statements of compliance with the Standing Directions and Instructions are included in annual reports from the 2017-18 year onward</a:t>
            </a:r>
          </a:p>
          <a:p>
            <a:pPr marL="171450" indent="-171450">
              <a:spcAft>
                <a:spcPts val="1200"/>
              </a:spcAft>
              <a:buFont typeface="Arial" panose="020B0604020202020204" pitchFamily="34" charset="0"/>
              <a:buChar char="•"/>
            </a:pPr>
            <a:r>
              <a:rPr lang="en-AU" sz="1200" dirty="0">
                <a:latin typeface="+mn-lt"/>
              </a:rPr>
              <a:t>Detailed internal reporting continues to assist agencies to identify and rectify specific compliance matters</a:t>
            </a:r>
          </a:p>
          <a:p>
            <a:pPr marL="171450" indent="-171450">
              <a:spcAft>
                <a:spcPts val="1200"/>
              </a:spcAft>
              <a:buFont typeface="Arial" panose="020B0604020202020204" pitchFamily="34" charset="0"/>
              <a:buChar char="•"/>
            </a:pPr>
            <a:r>
              <a:rPr lang="en-AU" sz="1200" dirty="0">
                <a:latin typeface="+mn-lt"/>
              </a:rPr>
              <a:t>Departments and agencies continue to work towards resolving existing compliance issues</a:t>
            </a:r>
          </a:p>
          <a:p>
            <a:pPr marL="171450" indent="-171450">
              <a:spcAft>
                <a:spcPts val="1200"/>
              </a:spcAft>
              <a:buFont typeface="Arial" panose="020B0604020202020204" pitchFamily="34" charset="0"/>
              <a:buChar char="•"/>
            </a:pPr>
            <a:r>
              <a:rPr lang="en-AU" sz="1200" dirty="0">
                <a:latin typeface="+mn-lt"/>
              </a:rPr>
              <a:t>There has been increased focus on sharing better practices across government</a:t>
            </a:r>
          </a:p>
        </p:txBody>
      </p:sp>
      <p:sp>
        <p:nvSpPr>
          <p:cNvPr id="5" name="Rectangle 4">
            <a:extLst>
              <a:ext uri="{FF2B5EF4-FFF2-40B4-BE49-F238E27FC236}">
                <a16:creationId xmlns:a16="http://schemas.microsoft.com/office/drawing/2014/main" id="{B297070A-91E3-40AA-812C-05480C80FBB6}"/>
              </a:ext>
            </a:extLst>
          </p:cNvPr>
          <p:cNvSpPr/>
          <p:nvPr/>
        </p:nvSpPr>
        <p:spPr>
          <a:xfrm>
            <a:off x="3475790" y="1943701"/>
            <a:ext cx="8236482" cy="4393510"/>
          </a:xfrm>
          <a:prstGeom prst="rect">
            <a:avLst/>
          </a:prstGeom>
          <a:solidFill>
            <a:schemeClr val="bg1"/>
          </a:solidFill>
        </p:spPr>
        <p:txBody>
          <a:bodyPr wrap="square">
            <a:spAutoFit/>
          </a:bodyPr>
          <a:lstStyle/>
          <a:p>
            <a:pPr>
              <a:spcAft>
                <a:spcPts val="300"/>
              </a:spcAft>
            </a:pPr>
            <a:r>
              <a:rPr lang="en-AU" sz="1200" b="1" dirty="0"/>
              <a:t>Areas for focus for the 2022-23 reporting and attestation year</a:t>
            </a:r>
          </a:p>
          <a:p>
            <a:pPr marL="171450" indent="-171450">
              <a:spcAft>
                <a:spcPts val="300"/>
              </a:spcAft>
              <a:buFont typeface="Arial" panose="020B0604020202020204" pitchFamily="34" charset="0"/>
              <a:buChar char="•"/>
            </a:pPr>
            <a:r>
              <a:rPr lang="en-AU" sz="1200" dirty="0"/>
              <a:t>Continue to prioritise resolution of material compliance deficiencies and resolve other deficiencies </a:t>
            </a:r>
          </a:p>
          <a:p>
            <a:pPr marL="171450" indent="-171450">
              <a:spcAft>
                <a:spcPts val="300"/>
              </a:spcAft>
              <a:buFont typeface="Arial" panose="020B0604020202020204" pitchFamily="34" charset="0"/>
              <a:buChar char="•"/>
            </a:pPr>
            <a:r>
              <a:rPr lang="en-AU" sz="1200" dirty="0"/>
              <a:t>Regular monitoring of identified compliance risks to ensure appropriate remedial and mitigation actions take place</a:t>
            </a:r>
          </a:p>
          <a:p>
            <a:pPr marL="171450" indent="-171450">
              <a:spcAft>
                <a:spcPts val="300"/>
              </a:spcAft>
              <a:buFont typeface="Arial" panose="020B0604020202020204" pitchFamily="34" charset="0"/>
              <a:buChar char="•"/>
            </a:pPr>
            <a:r>
              <a:rPr lang="en-AU" sz="1200" dirty="0"/>
              <a:t>Ongoing monitoring of the veracity of evidence supporting compliance with the Standing Directions</a:t>
            </a:r>
          </a:p>
          <a:p>
            <a:pPr marL="171450" indent="-171450">
              <a:spcAft>
                <a:spcPts val="300"/>
              </a:spcAft>
              <a:buFont typeface="Arial" panose="020B0604020202020204" pitchFamily="34" charset="0"/>
              <a:buChar char="•"/>
            </a:pPr>
            <a:r>
              <a:rPr lang="en-AU" sz="1200" dirty="0"/>
              <a:t>Prompt reporting of significant or systemic fraud, corruption and other losses, in accordance with mandated requirements</a:t>
            </a:r>
          </a:p>
          <a:p>
            <a:pPr marL="171450" indent="-171450">
              <a:spcAft>
                <a:spcPts val="300"/>
              </a:spcAft>
              <a:buFont typeface="Arial" panose="020B0604020202020204" pitchFamily="34" charset="0"/>
              <a:buChar char="•"/>
            </a:pPr>
            <a:r>
              <a:rPr lang="en-AU" sz="1200" dirty="0"/>
              <a:t>DTF will continue to work with departments in identifying ways to better support agencies in meeting their compliance and reporting obligations, particularly with the more complex Frameworks</a:t>
            </a:r>
          </a:p>
          <a:p>
            <a:pPr>
              <a:spcAft>
                <a:spcPts val="300"/>
              </a:spcAft>
            </a:pPr>
            <a:endParaRPr lang="en-US" sz="1200" b="1" dirty="0"/>
          </a:p>
          <a:p>
            <a:pPr>
              <a:spcAft>
                <a:spcPts val="300"/>
              </a:spcAft>
            </a:pPr>
            <a:r>
              <a:rPr lang="en-US" sz="1200" b="1" dirty="0"/>
              <a:t>Building a culture of compliance improvement</a:t>
            </a:r>
          </a:p>
          <a:p>
            <a:pPr marL="171450" indent="-171450">
              <a:spcAft>
                <a:spcPts val="300"/>
              </a:spcAft>
              <a:buFont typeface="Arial" panose="020B0604020202020204" pitchFamily="34" charset="0"/>
              <a:buChar char="•"/>
            </a:pPr>
            <a:r>
              <a:rPr lang="en-US" sz="1200" dirty="0"/>
              <a:t>Activities such as the establishment of communities of practice across and within departments, various sector or topic forums and the provision of guidance has helped build a culture of sharing better practices across government</a:t>
            </a:r>
          </a:p>
          <a:p>
            <a:pPr marL="171450" indent="-171450">
              <a:spcAft>
                <a:spcPts val="300"/>
              </a:spcAft>
              <a:buFont typeface="Arial" panose="020B0604020202020204" pitchFamily="34" charset="0"/>
              <a:buChar char="•"/>
            </a:pPr>
            <a:r>
              <a:rPr lang="en-US" sz="1200" dirty="0"/>
              <a:t>Departments and agencies are committed to developing and maintaining robust systems, and to identify other opportunities to improve compliance in the future</a:t>
            </a:r>
          </a:p>
          <a:p>
            <a:pPr marL="171450" indent="-171450">
              <a:spcAft>
                <a:spcPts val="300"/>
              </a:spcAft>
              <a:buFont typeface="Arial" panose="020B0604020202020204" pitchFamily="34" charset="0"/>
              <a:buChar char="•"/>
            </a:pPr>
            <a:r>
              <a:rPr lang="en-AU" sz="1200" dirty="0"/>
              <a:t>DTF will continue to engage and communicate with agency stakeholders, to allow agencies to better understand the requirements set out in the public construction procurement framework</a:t>
            </a:r>
          </a:p>
          <a:p>
            <a:pPr marL="171450" indent="-171450">
              <a:spcAft>
                <a:spcPts val="300"/>
              </a:spcAft>
              <a:buFont typeface="Arial" panose="020B0604020202020204" pitchFamily="34" charset="0"/>
              <a:buChar char="•"/>
            </a:pPr>
            <a:r>
              <a:rPr lang="en-AU" sz="1200" dirty="0"/>
              <a:t>VAGO has finalised an audit on business continuity and will conduct a performance audit in the next year on managing state significant risks. Departments and agencies, including DTF, will respond to any VAGO recommendations to improve areas of compliance identified as needing further attention</a:t>
            </a:r>
          </a:p>
        </p:txBody>
      </p:sp>
      <p:sp>
        <p:nvSpPr>
          <p:cNvPr id="6" name="Slide Number Placeholder 5">
            <a:extLst>
              <a:ext uri="{FF2B5EF4-FFF2-40B4-BE49-F238E27FC236}">
                <a16:creationId xmlns:a16="http://schemas.microsoft.com/office/drawing/2014/main" id="{168779C3-9683-4D5A-A294-064397080CA9}"/>
              </a:ext>
            </a:extLst>
          </p:cNvPr>
          <p:cNvSpPr>
            <a:spLocks noGrp="1"/>
          </p:cNvSpPr>
          <p:nvPr>
            <p:ph type="sldNum" sz="quarter" idx="12"/>
          </p:nvPr>
        </p:nvSpPr>
        <p:spPr/>
        <p:txBody>
          <a:bodyPr/>
          <a:lstStyle/>
          <a:p>
            <a:fld id="{E4E047A3-478C-4E7E-BF3D-3786245819C0}" type="slidenum">
              <a:rPr lang="en-AU" smtClean="0"/>
              <a:t>6</a:t>
            </a:fld>
            <a:endParaRPr lang="en-AU"/>
          </a:p>
        </p:txBody>
      </p:sp>
    </p:spTree>
    <p:extLst>
      <p:ext uri="{BB962C8B-B14F-4D97-AF65-F5344CB8AC3E}">
        <p14:creationId xmlns:p14="http://schemas.microsoft.com/office/powerpoint/2010/main" val="3418972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3453-7D8D-47EC-B78F-B6C2FB777557}"/>
              </a:ext>
            </a:extLst>
          </p:cNvPr>
          <p:cNvSpPr>
            <a:spLocks noGrp="1"/>
          </p:cNvSpPr>
          <p:nvPr>
            <p:ph type="title"/>
          </p:nvPr>
        </p:nvSpPr>
        <p:spPr>
          <a:xfrm>
            <a:off x="704850" y="509047"/>
            <a:ext cx="10515600" cy="961534"/>
          </a:xfrm>
        </p:spPr>
        <p:txBody>
          <a:bodyPr/>
          <a:lstStyle/>
          <a:p>
            <a:r>
              <a:rPr lang="en-AU" dirty="0"/>
              <a:t>Strategies for improving future compliance</a:t>
            </a:r>
          </a:p>
        </p:txBody>
      </p:sp>
      <p:sp>
        <p:nvSpPr>
          <p:cNvPr id="4" name="Content Placeholder 8">
            <a:extLst>
              <a:ext uri="{FF2B5EF4-FFF2-40B4-BE49-F238E27FC236}">
                <a16:creationId xmlns:a16="http://schemas.microsoft.com/office/drawing/2014/main" id="{9DB5FB8F-09F8-4EB6-A783-41AF7529E31B}"/>
              </a:ext>
            </a:extLst>
          </p:cNvPr>
          <p:cNvSpPr>
            <a:spLocks noGrp="1"/>
          </p:cNvSpPr>
          <p:nvPr>
            <p:ph idx="1"/>
          </p:nvPr>
        </p:nvSpPr>
        <p:spPr>
          <a:xfrm>
            <a:off x="654974" y="1941050"/>
            <a:ext cx="2927698" cy="3125471"/>
          </a:xfrm>
          <a:prstGeom prst="roundRect">
            <a:avLst/>
          </a:prstGeom>
          <a:solidFill>
            <a:schemeClr val="accent3">
              <a:lumMod val="20000"/>
              <a:lumOff val="80000"/>
            </a:schemeClr>
          </a:solidFill>
        </p:spPr>
        <p:txBody>
          <a:bodyPr>
            <a:noAutofit/>
          </a:bodyPr>
          <a:lstStyle/>
          <a:p>
            <a:pPr marL="0" indent="0">
              <a:spcAft>
                <a:spcPts val="1200"/>
              </a:spcAft>
              <a:buNone/>
            </a:pPr>
            <a:endParaRPr lang="en-AU" sz="1200" dirty="0">
              <a:latin typeface="+mn-lt"/>
            </a:endParaRPr>
          </a:p>
          <a:p>
            <a:pPr marL="171450" indent="-171450">
              <a:spcAft>
                <a:spcPts val="1200"/>
              </a:spcAft>
              <a:buFont typeface="Arial" panose="020B0604020202020204" pitchFamily="34" charset="0"/>
              <a:buChar char="•"/>
            </a:pPr>
            <a:r>
              <a:rPr lang="en-AU" sz="1200" dirty="0">
                <a:latin typeface="+mn-lt"/>
              </a:rPr>
              <a:t>Reported compliance deficiencies are supported by rectification strategies, ensuring issues are resolved in a timely manner</a:t>
            </a:r>
          </a:p>
          <a:p>
            <a:pPr marL="171450" indent="-171450">
              <a:spcAft>
                <a:spcPts val="1200"/>
              </a:spcAft>
              <a:buFont typeface="Arial" panose="020B0604020202020204" pitchFamily="34" charset="0"/>
              <a:buChar char="•"/>
            </a:pPr>
            <a:r>
              <a:rPr lang="en-AU" sz="1200" dirty="0">
                <a:latin typeface="+mn-lt"/>
              </a:rPr>
              <a:t>Fraud and corruption prevention continues to be a focus for departments and agencies</a:t>
            </a:r>
          </a:p>
          <a:p>
            <a:pPr marL="0" indent="0">
              <a:spcAft>
                <a:spcPts val="1200"/>
              </a:spcAft>
              <a:buNone/>
            </a:pPr>
            <a:endParaRPr lang="en-AU" sz="1200" dirty="0"/>
          </a:p>
          <a:p>
            <a:pPr marL="0" indent="0">
              <a:spcAft>
                <a:spcPts val="300"/>
              </a:spcAft>
              <a:buNone/>
            </a:pPr>
            <a:endParaRPr lang="en-AU" sz="1200" dirty="0"/>
          </a:p>
        </p:txBody>
      </p:sp>
      <p:sp>
        <p:nvSpPr>
          <p:cNvPr id="5" name="Rectangle 4">
            <a:extLst>
              <a:ext uri="{FF2B5EF4-FFF2-40B4-BE49-F238E27FC236}">
                <a16:creationId xmlns:a16="http://schemas.microsoft.com/office/drawing/2014/main" id="{3937177A-C2C1-498E-A7CD-C57EE9BCCF3F}"/>
              </a:ext>
            </a:extLst>
          </p:cNvPr>
          <p:cNvSpPr/>
          <p:nvPr/>
        </p:nvSpPr>
        <p:spPr>
          <a:xfrm>
            <a:off x="3940838" y="1941050"/>
            <a:ext cx="7279611" cy="3150093"/>
          </a:xfrm>
          <a:prstGeom prst="rect">
            <a:avLst/>
          </a:prstGeom>
        </p:spPr>
        <p:txBody>
          <a:bodyPr wrap="square">
            <a:spAutoFit/>
          </a:bodyPr>
          <a:lstStyle/>
          <a:p>
            <a:pPr>
              <a:spcAft>
                <a:spcPts val="300"/>
              </a:spcAft>
            </a:pPr>
            <a:r>
              <a:rPr lang="en-AU" sz="1200" b="1" dirty="0"/>
              <a:t>Rectification</a:t>
            </a:r>
          </a:p>
          <a:p>
            <a:pPr marL="285750" indent="-285750">
              <a:spcAft>
                <a:spcPts val="300"/>
              </a:spcAft>
              <a:buFont typeface="Arial" panose="020B0604020202020204" pitchFamily="34" charset="0"/>
              <a:buChar char="•"/>
            </a:pPr>
            <a:r>
              <a:rPr lang="en-AU" sz="1200" dirty="0"/>
              <a:t>Departments and agencies with reported compliance deficiencies will work to resolve these</a:t>
            </a:r>
          </a:p>
          <a:p>
            <a:pPr marL="285750" indent="-285750">
              <a:spcAft>
                <a:spcPts val="300"/>
              </a:spcAft>
              <a:buFont typeface="Arial" panose="020B0604020202020204" pitchFamily="34" charset="0"/>
              <a:buChar char="•"/>
            </a:pPr>
            <a:r>
              <a:rPr lang="en-AU" sz="1200" dirty="0"/>
              <a:t>Compliance with complex and new requirements, including asset management accountability, public construction accountability and supply policies in the procurement of goods and services,</a:t>
            </a:r>
            <a:r>
              <a:rPr lang="en-AU" sz="1200" i="1" dirty="0"/>
              <a:t> </a:t>
            </a:r>
            <a:r>
              <a:rPr lang="en-AU" sz="1200" dirty="0"/>
              <a:t>still requires work</a:t>
            </a:r>
          </a:p>
          <a:p>
            <a:pPr marL="539750" lvl="1" indent="-273050">
              <a:spcAft>
                <a:spcPts val="300"/>
              </a:spcAft>
              <a:buFont typeface="VIC" panose="00000500000000000000" pitchFamily="50" charset="0"/>
              <a:buChar char="–"/>
            </a:pPr>
            <a:r>
              <a:rPr lang="en-AU" sz="1200" dirty="0"/>
              <a:t>These will continue to be a focus in the current year and the next. Departments have a responsibility to work with and support their portfolio agencies </a:t>
            </a:r>
          </a:p>
          <a:p>
            <a:pPr marL="285750" indent="-285750">
              <a:spcAft>
                <a:spcPts val="300"/>
              </a:spcAft>
              <a:buFont typeface="Arial" panose="020B0604020202020204" pitchFamily="34" charset="0"/>
              <a:buChar char="•"/>
            </a:pPr>
            <a:r>
              <a:rPr lang="en-AU" sz="1200" dirty="0"/>
              <a:t>DTF continues to work with departments to embed good compliance and robust financial management practices and reporting across the VPS</a:t>
            </a:r>
          </a:p>
          <a:p>
            <a:pPr>
              <a:lnSpc>
                <a:spcPct val="110000"/>
              </a:lnSpc>
              <a:spcAft>
                <a:spcPts val="300"/>
              </a:spcAft>
            </a:pPr>
            <a:r>
              <a:rPr lang="en-AU" sz="1200" b="1" dirty="0"/>
              <a:t>Fraud, corruption and other losses</a:t>
            </a:r>
          </a:p>
          <a:p>
            <a:pPr marL="285750" indent="-285750">
              <a:spcAft>
                <a:spcPts val="300"/>
              </a:spcAft>
              <a:buFont typeface="Arial" panose="020B0604020202020204" pitchFamily="34" charset="0"/>
              <a:buChar char="•"/>
            </a:pPr>
            <a:r>
              <a:rPr lang="en-AU" sz="1200" dirty="0"/>
              <a:t>In 2021-22, a significant proportion of reports on fraud, corruption and other losses related to fraudulent behaviour and loss related to government grant applications and distributions</a:t>
            </a:r>
          </a:p>
          <a:p>
            <a:pPr marL="285750" indent="-285750">
              <a:spcAft>
                <a:spcPts val="300"/>
              </a:spcAft>
              <a:buFont typeface="Arial" panose="020B0604020202020204" pitchFamily="34" charset="0"/>
              <a:buChar char="•"/>
            </a:pPr>
            <a:r>
              <a:rPr lang="en-AU" sz="1200" dirty="0"/>
              <a:t>Departments have implemented new checks and processes, and will continue to improve its systems, to mitigate this risk</a:t>
            </a:r>
          </a:p>
        </p:txBody>
      </p:sp>
      <p:sp>
        <p:nvSpPr>
          <p:cNvPr id="6" name="Slide Number Placeholder 5">
            <a:extLst>
              <a:ext uri="{FF2B5EF4-FFF2-40B4-BE49-F238E27FC236}">
                <a16:creationId xmlns:a16="http://schemas.microsoft.com/office/drawing/2014/main" id="{782AEA27-E1C3-4843-AED6-0119AB13EB2D}"/>
              </a:ext>
            </a:extLst>
          </p:cNvPr>
          <p:cNvSpPr>
            <a:spLocks noGrp="1"/>
          </p:cNvSpPr>
          <p:nvPr>
            <p:ph type="sldNum" sz="quarter" idx="12"/>
          </p:nvPr>
        </p:nvSpPr>
        <p:spPr/>
        <p:txBody>
          <a:bodyPr/>
          <a:lstStyle/>
          <a:p>
            <a:fld id="{E4E047A3-478C-4E7E-BF3D-3786245819C0}" type="slidenum">
              <a:rPr lang="en-AU" smtClean="0"/>
              <a:t>7</a:t>
            </a:fld>
            <a:endParaRPr lang="en-AU"/>
          </a:p>
        </p:txBody>
      </p:sp>
    </p:spTree>
    <p:extLst>
      <p:ext uri="{BB962C8B-B14F-4D97-AF65-F5344CB8AC3E}">
        <p14:creationId xmlns:p14="http://schemas.microsoft.com/office/powerpoint/2010/main" val="389885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436267"/>
      </p:ext>
    </p:extLst>
  </p:cSld>
  <p:clrMapOvr>
    <a:masterClrMapping/>
  </p:clrMapOvr>
</p:sld>
</file>

<file path=ppt/theme/theme1.xml><?xml version="1.0" encoding="utf-8"?>
<a:theme xmlns:a="http://schemas.openxmlformats.org/drawingml/2006/main" name="Office Theme">
  <a:themeElements>
    <a:clrScheme name="DTF corporate blue">
      <a:dk1>
        <a:srgbClr val="232B39"/>
      </a:dk1>
      <a:lt1>
        <a:sysClr val="window" lastClr="FFFFFF"/>
      </a:lt1>
      <a:dk2>
        <a:srgbClr val="3A3467"/>
      </a:dk2>
      <a:lt2>
        <a:srgbClr val="C2EBFA"/>
      </a:lt2>
      <a:accent1>
        <a:srgbClr val="0072CE"/>
      </a:accent1>
      <a:accent2>
        <a:srgbClr val="68CEF2"/>
      </a:accent2>
      <a:accent3>
        <a:srgbClr val="004C97"/>
      </a:accent3>
      <a:accent4>
        <a:srgbClr val="D3D5D7"/>
      </a:accent4>
      <a:accent5>
        <a:srgbClr val="5BBD74"/>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F PowerPoint.potx" id="{1B2E21D0-A801-450E-B2E8-E6F4AE40109B}" vid="{D4851D8E-856F-47DD-8D90-C1189A66A0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DTF PowerPoint</Template>
  <TotalTime>20</TotalTime>
  <Words>1300</Words>
  <Application>Microsoft Office PowerPoint</Application>
  <PresentationFormat>Widescreen</PresentationFormat>
  <Paragraphs>127</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VIC</vt:lpstr>
      <vt:lpstr>Calibri</vt:lpstr>
      <vt:lpstr>VIC SemiBold</vt:lpstr>
      <vt:lpstr>Wingdings</vt:lpstr>
      <vt:lpstr>Arial</vt:lpstr>
      <vt:lpstr>Office Theme</vt:lpstr>
      <vt:lpstr>2021-22 Financial Management Compliance Report</vt:lpstr>
      <vt:lpstr>Background</vt:lpstr>
      <vt:lpstr>Roles and responsibilities</vt:lpstr>
      <vt:lpstr>2021-22 whole of government compliance results</vt:lpstr>
      <vt:lpstr>Key compliance risks</vt:lpstr>
      <vt:lpstr>Reporting and public attestation process going forward</vt:lpstr>
      <vt:lpstr>Strategies for improving future compliance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2021-22 Financial Management Compliance Report</dc:title>
  <dc:creator>Candy Ng (DTF)</dc:creator>
  <cp:lastModifiedBy>Paul Bowerman (DTF)</cp:lastModifiedBy>
  <cp:revision>3</cp:revision>
  <dcterms:created xsi:type="dcterms:W3CDTF">2022-12-14T00:29:56Z</dcterms:created>
  <dcterms:modified xsi:type="dcterms:W3CDTF">2023-01-09T01:01:59Z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2023-01-09T01:01:59Z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b22137ed-a092-4f0e-bfae-853d2b0b1637</vt:lpwstr>
  </property>
  <property fmtid="{D5CDD505-2E9C-101B-9397-08002B2CF9AE}" pid="8" name="MSIP_Label_7158ebbd-6c5e-441f-bfc9-4eb8c11e3978_ContentBits">
    <vt:lpwstr>2</vt:lpwstr>
  </property>
</Properties>
</file>